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2"/>
  </p:notesMasterIdLst>
  <p:sldIdLst>
    <p:sldId id="256" r:id="rId2"/>
    <p:sldId id="265" r:id="rId3"/>
    <p:sldId id="266" r:id="rId4"/>
    <p:sldId id="260" r:id="rId5"/>
    <p:sldId id="259" r:id="rId6"/>
    <p:sldId id="267" r:id="rId7"/>
    <p:sldId id="268" r:id="rId8"/>
    <p:sldId id="269" r:id="rId9"/>
    <p:sldId id="264" r:id="rId10"/>
    <p:sldId id="270" r:id="rId11"/>
  </p:sldIdLst>
  <p:sldSz cx="12192000" cy="6858000"/>
  <p:notesSz cx="6761163" cy="9942513"/>
  <p:embeddedFontLst>
    <p:embeddedFont>
      <p:font typeface="Marcellus" panose="020B0604020202020204" charset="0"/>
      <p:regular r:id="rId13"/>
    </p:embeddedFont>
    <p:embeddedFont>
      <p:font typeface="Poppins" panose="000005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oham Sawant" initials="" lastIdx="1" clrIdx="0"/>
  <p:cmAuthor id="1" name="Dhairya Satra"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65B64E-3849-48ED-B528-C53EF78C850F}" v="46" dt="2024-03-28T18:01:36.0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yur patel" userId="72285fa2257c8f75" providerId="LiveId" clId="{6B65B64E-3849-48ED-B528-C53EF78C850F}"/>
    <pc:docChg chg="undo custSel addSld modSld">
      <pc:chgData name="keyur patel" userId="72285fa2257c8f75" providerId="LiveId" clId="{6B65B64E-3849-48ED-B528-C53EF78C850F}" dt="2024-03-28T18:08:22.943" v="952" actId="20577"/>
      <pc:docMkLst>
        <pc:docMk/>
      </pc:docMkLst>
      <pc:sldChg chg="modSp mod">
        <pc:chgData name="keyur patel" userId="72285fa2257c8f75" providerId="LiveId" clId="{6B65B64E-3849-48ED-B528-C53EF78C850F}" dt="2024-03-28T18:08:22.943" v="952" actId="20577"/>
        <pc:sldMkLst>
          <pc:docMk/>
          <pc:sldMk cId="0" sldId="256"/>
        </pc:sldMkLst>
        <pc:spChg chg="mod">
          <ac:chgData name="keyur patel" userId="72285fa2257c8f75" providerId="LiveId" clId="{6B65B64E-3849-48ED-B528-C53EF78C850F}" dt="2024-03-28T16:20:56.358" v="6" actId="2711"/>
          <ac:spMkLst>
            <pc:docMk/>
            <pc:sldMk cId="0" sldId="256"/>
            <ac:spMk id="110" creationId="{00000000-0000-0000-0000-000000000000}"/>
          </ac:spMkLst>
        </pc:spChg>
        <pc:spChg chg="mod">
          <ac:chgData name="keyur patel" userId="72285fa2257c8f75" providerId="LiveId" clId="{6B65B64E-3849-48ED-B528-C53EF78C850F}" dt="2024-03-28T18:08:22.943" v="952" actId="20577"/>
          <ac:spMkLst>
            <pc:docMk/>
            <pc:sldMk cId="0" sldId="256"/>
            <ac:spMk id="111" creationId="{00000000-0000-0000-0000-000000000000}"/>
          </ac:spMkLst>
        </pc:spChg>
      </pc:sldChg>
      <pc:sldChg chg="addSp delSp modSp mod">
        <pc:chgData name="keyur patel" userId="72285fa2257c8f75" providerId="LiveId" clId="{6B65B64E-3849-48ED-B528-C53EF78C850F}" dt="2024-03-28T17:27:08.927" v="427" actId="122"/>
        <pc:sldMkLst>
          <pc:docMk/>
          <pc:sldMk cId="0" sldId="259"/>
        </pc:sldMkLst>
        <pc:spChg chg="del">
          <ac:chgData name="keyur patel" userId="72285fa2257c8f75" providerId="LiveId" clId="{6B65B64E-3849-48ED-B528-C53EF78C850F}" dt="2024-03-28T17:13:42.340" v="221" actId="478"/>
          <ac:spMkLst>
            <pc:docMk/>
            <pc:sldMk cId="0" sldId="259"/>
            <ac:spMk id="3" creationId="{3F680475-A0A2-413A-2EA3-D1AFCAC66D2C}"/>
          </ac:spMkLst>
        </pc:spChg>
        <pc:spChg chg="del mod">
          <ac:chgData name="keyur patel" userId="72285fa2257c8f75" providerId="LiveId" clId="{6B65B64E-3849-48ED-B528-C53EF78C850F}" dt="2024-03-28T17:14:29.469" v="273"/>
          <ac:spMkLst>
            <pc:docMk/>
            <pc:sldMk cId="0" sldId="259"/>
            <ac:spMk id="5" creationId="{42B2228F-A06A-9CE6-9D7B-6BCBC55BD808}"/>
          </ac:spMkLst>
        </pc:spChg>
        <pc:spChg chg="add mod">
          <ac:chgData name="keyur patel" userId="72285fa2257c8f75" providerId="LiveId" clId="{6B65B64E-3849-48ED-B528-C53EF78C850F}" dt="2024-03-28T17:23:18.290" v="373" actId="1076"/>
          <ac:spMkLst>
            <pc:docMk/>
            <pc:sldMk cId="0" sldId="259"/>
            <ac:spMk id="6" creationId="{89AD140E-BBA6-301B-121D-39B88C2DD43F}"/>
          </ac:spMkLst>
        </pc:spChg>
        <pc:spChg chg="del mod">
          <ac:chgData name="keyur patel" userId="72285fa2257c8f75" providerId="LiveId" clId="{6B65B64E-3849-48ED-B528-C53EF78C850F}" dt="2024-03-28T17:14:20.743" v="270" actId="478"/>
          <ac:spMkLst>
            <pc:docMk/>
            <pc:sldMk cId="0" sldId="259"/>
            <ac:spMk id="7" creationId="{A875CAB7-773B-F69B-73A4-32409DFE0D64}"/>
          </ac:spMkLst>
        </pc:spChg>
        <pc:spChg chg="add mod">
          <ac:chgData name="keyur patel" userId="72285fa2257c8f75" providerId="LiveId" clId="{6B65B64E-3849-48ED-B528-C53EF78C850F}" dt="2024-03-28T17:27:08.927" v="427" actId="122"/>
          <ac:spMkLst>
            <pc:docMk/>
            <pc:sldMk cId="0" sldId="259"/>
            <ac:spMk id="8" creationId="{D7C16A00-035A-FB1E-2BC1-52FD5948CF00}"/>
          </ac:spMkLst>
        </pc:spChg>
        <pc:spChg chg="add mod">
          <ac:chgData name="keyur patel" userId="72285fa2257c8f75" providerId="LiveId" clId="{6B65B64E-3849-48ED-B528-C53EF78C850F}" dt="2024-03-28T17:23:54.950" v="397"/>
          <ac:spMkLst>
            <pc:docMk/>
            <pc:sldMk cId="0" sldId="259"/>
            <ac:spMk id="9" creationId="{E14DC0D7-C157-471F-031F-45F59BFC6F3E}"/>
          </ac:spMkLst>
        </pc:spChg>
        <pc:spChg chg="add mod">
          <ac:chgData name="keyur patel" userId="72285fa2257c8f75" providerId="LiveId" clId="{6B65B64E-3849-48ED-B528-C53EF78C850F}" dt="2024-03-28T17:27:05.698" v="426" actId="1076"/>
          <ac:spMkLst>
            <pc:docMk/>
            <pc:sldMk cId="0" sldId="259"/>
            <ac:spMk id="11" creationId="{71E9F0AF-0559-56F7-3753-128FF7C8B266}"/>
          </ac:spMkLst>
        </pc:spChg>
        <pc:spChg chg="mod">
          <ac:chgData name="keyur patel" userId="72285fa2257c8f75" providerId="LiveId" clId="{6B65B64E-3849-48ED-B528-C53EF78C850F}" dt="2024-03-28T17:23:34.048" v="376" actId="1076"/>
          <ac:spMkLst>
            <pc:docMk/>
            <pc:sldMk cId="0" sldId="259"/>
            <ac:spMk id="130" creationId="{00000000-0000-0000-0000-000000000000}"/>
          </ac:spMkLst>
        </pc:spChg>
        <pc:picChg chg="del">
          <ac:chgData name="keyur patel" userId="72285fa2257c8f75" providerId="LiveId" clId="{6B65B64E-3849-48ED-B528-C53EF78C850F}" dt="2024-03-28T17:13:40.650" v="220" actId="478"/>
          <ac:picMkLst>
            <pc:docMk/>
            <pc:sldMk cId="0" sldId="259"/>
            <ac:picMk id="2" creationId="{A45269B9-9FDF-25B4-7C4C-B148076844A3}"/>
          </ac:picMkLst>
        </pc:picChg>
      </pc:sldChg>
      <pc:sldChg chg="addSp delSp modSp mod">
        <pc:chgData name="keyur patel" userId="72285fa2257c8f75" providerId="LiveId" clId="{6B65B64E-3849-48ED-B528-C53EF78C850F}" dt="2024-03-28T17:11:30.848" v="219" actId="20577"/>
        <pc:sldMkLst>
          <pc:docMk/>
          <pc:sldMk cId="0" sldId="260"/>
        </pc:sldMkLst>
        <pc:spChg chg="mod">
          <ac:chgData name="keyur patel" userId="72285fa2257c8f75" providerId="LiveId" clId="{6B65B64E-3849-48ED-B528-C53EF78C850F}" dt="2024-03-28T17:05:59.709" v="149"/>
          <ac:spMkLst>
            <pc:docMk/>
            <pc:sldMk cId="0" sldId="260"/>
            <ac:spMk id="2" creationId="{E70FC242-7702-4A12-563F-0CA6EFE86BFD}"/>
          </ac:spMkLst>
        </pc:spChg>
        <pc:spChg chg="add mod">
          <ac:chgData name="keyur patel" userId="72285fa2257c8f75" providerId="LiveId" clId="{6B65B64E-3849-48ED-B528-C53EF78C850F}" dt="2024-03-28T17:11:30.848" v="219" actId="20577"/>
          <ac:spMkLst>
            <pc:docMk/>
            <pc:sldMk cId="0" sldId="260"/>
            <ac:spMk id="4" creationId="{91238356-C2DC-D218-5508-F84AE45EBAC5}"/>
          </ac:spMkLst>
        </pc:spChg>
        <pc:spChg chg="del mod">
          <ac:chgData name="keyur patel" userId="72285fa2257c8f75" providerId="LiveId" clId="{6B65B64E-3849-48ED-B528-C53EF78C850F}" dt="2024-03-28T17:00:03.327" v="127" actId="478"/>
          <ac:spMkLst>
            <pc:docMk/>
            <pc:sldMk cId="0" sldId="260"/>
            <ac:spMk id="9" creationId="{1E285106-C89A-35C8-095E-438D6E2D0B70}"/>
          </ac:spMkLst>
        </pc:spChg>
        <pc:spChg chg="mod">
          <ac:chgData name="keyur patel" userId="72285fa2257c8f75" providerId="LiveId" clId="{6B65B64E-3849-48ED-B528-C53EF78C850F}" dt="2024-03-28T16:59:58.710" v="124" actId="207"/>
          <ac:spMkLst>
            <pc:docMk/>
            <pc:sldMk cId="0" sldId="260"/>
            <ac:spMk id="138" creationId="{00000000-0000-0000-0000-000000000000}"/>
          </ac:spMkLst>
        </pc:spChg>
        <pc:picChg chg="del">
          <ac:chgData name="keyur patel" userId="72285fa2257c8f75" providerId="LiveId" clId="{6B65B64E-3849-48ED-B528-C53EF78C850F}" dt="2024-03-28T16:59:59.963" v="125" actId="478"/>
          <ac:picMkLst>
            <pc:docMk/>
            <pc:sldMk cId="0" sldId="260"/>
            <ac:picMk id="10" creationId="{855C855C-7D8D-645A-DC60-5B0BD05D3F6C}"/>
          </ac:picMkLst>
        </pc:picChg>
        <pc:picChg chg="add mod">
          <ac:chgData name="keyur patel" userId="72285fa2257c8f75" providerId="LiveId" clId="{6B65B64E-3849-48ED-B528-C53EF78C850F}" dt="2024-03-28T17:08:54.615" v="201" actId="1076"/>
          <ac:picMkLst>
            <pc:docMk/>
            <pc:sldMk cId="0" sldId="260"/>
            <ac:picMk id="3074" creationId="{78B053A1-A65A-0630-415F-A50923716DAE}"/>
          </ac:picMkLst>
        </pc:picChg>
        <pc:picChg chg="add mod">
          <ac:chgData name="keyur patel" userId="72285fa2257c8f75" providerId="LiveId" clId="{6B65B64E-3849-48ED-B528-C53EF78C850F}" dt="2024-03-28T17:08:52.066" v="200" actId="1076"/>
          <ac:picMkLst>
            <pc:docMk/>
            <pc:sldMk cId="0" sldId="260"/>
            <ac:picMk id="3076" creationId="{FFBB19AA-FAD9-8C12-7EB4-48DD592EF87D}"/>
          </ac:picMkLst>
        </pc:picChg>
        <pc:picChg chg="add mod">
          <ac:chgData name="keyur patel" userId="72285fa2257c8f75" providerId="LiveId" clId="{6B65B64E-3849-48ED-B528-C53EF78C850F}" dt="2024-03-28T17:10:21.041" v="217" actId="14100"/>
          <ac:picMkLst>
            <pc:docMk/>
            <pc:sldMk cId="0" sldId="260"/>
            <ac:picMk id="3078" creationId="{10563556-BFFE-445F-5557-216AF0C93391}"/>
          </ac:picMkLst>
        </pc:picChg>
      </pc:sldChg>
      <pc:sldChg chg="addSp modSp mod">
        <pc:chgData name="keyur patel" userId="72285fa2257c8f75" providerId="LiveId" clId="{6B65B64E-3849-48ED-B528-C53EF78C850F}" dt="2024-03-28T18:01:12.361" v="889" actId="1076"/>
        <pc:sldMkLst>
          <pc:docMk/>
          <pc:sldMk cId="0" sldId="264"/>
        </pc:sldMkLst>
        <pc:spChg chg="mod">
          <ac:chgData name="keyur patel" userId="72285fa2257c8f75" providerId="LiveId" clId="{6B65B64E-3849-48ED-B528-C53EF78C850F}" dt="2024-03-28T17:58:47.590" v="798" actId="1076"/>
          <ac:spMkLst>
            <pc:docMk/>
            <pc:sldMk cId="0" sldId="264"/>
            <ac:spMk id="3" creationId="{E5614B08-F15D-CF03-6468-47543F0E9E3C}"/>
          </ac:spMkLst>
        </pc:spChg>
        <pc:spChg chg="add mod">
          <ac:chgData name="keyur patel" userId="72285fa2257c8f75" providerId="LiveId" clId="{6B65B64E-3849-48ED-B528-C53EF78C850F}" dt="2024-03-28T17:59:31.467" v="869" actId="1076"/>
          <ac:spMkLst>
            <pc:docMk/>
            <pc:sldMk cId="0" sldId="264"/>
            <ac:spMk id="4" creationId="{B86B8B0B-F816-8B13-9398-F71F678B785E}"/>
          </ac:spMkLst>
        </pc:spChg>
        <pc:spChg chg="add mod">
          <ac:chgData name="keyur patel" userId="72285fa2257c8f75" providerId="LiveId" clId="{6B65B64E-3849-48ED-B528-C53EF78C850F}" dt="2024-03-28T18:01:12.361" v="889" actId="1076"/>
          <ac:spMkLst>
            <pc:docMk/>
            <pc:sldMk cId="0" sldId="264"/>
            <ac:spMk id="6" creationId="{BBBFEE11-1C46-0523-9A20-4A521CDC8791}"/>
          </ac:spMkLst>
        </pc:spChg>
        <pc:spChg chg="mod">
          <ac:chgData name="keyur patel" userId="72285fa2257c8f75" providerId="LiveId" clId="{6B65B64E-3849-48ED-B528-C53EF78C850F}" dt="2024-03-28T17:58:52.773" v="799"/>
          <ac:spMkLst>
            <pc:docMk/>
            <pc:sldMk cId="0" sldId="264"/>
            <ac:spMk id="167" creationId="{00000000-0000-0000-0000-000000000000}"/>
          </ac:spMkLst>
        </pc:spChg>
      </pc:sldChg>
      <pc:sldChg chg="addSp delSp modSp mod">
        <pc:chgData name="keyur patel" userId="72285fa2257c8f75" providerId="LiveId" clId="{6B65B64E-3849-48ED-B528-C53EF78C850F}" dt="2024-03-28T16:39:28.366" v="46" actId="1076"/>
        <pc:sldMkLst>
          <pc:docMk/>
          <pc:sldMk cId="3351243063" sldId="265"/>
        </pc:sldMkLst>
        <pc:spChg chg="add del">
          <ac:chgData name="keyur patel" userId="72285fa2257c8f75" providerId="LiveId" clId="{6B65B64E-3849-48ED-B528-C53EF78C850F}" dt="2024-03-28T16:38:34.186" v="38" actId="478"/>
          <ac:spMkLst>
            <pc:docMk/>
            <pc:sldMk cId="3351243063" sldId="265"/>
            <ac:spMk id="2" creationId="{0CE23C3E-AD9B-9F54-69C3-8FD11126ECB0}"/>
          </ac:spMkLst>
        </pc:spChg>
        <pc:spChg chg="add del mod">
          <ac:chgData name="keyur patel" userId="72285fa2257c8f75" providerId="LiveId" clId="{6B65B64E-3849-48ED-B528-C53EF78C850F}" dt="2024-03-28T16:39:05.397" v="42" actId="478"/>
          <ac:spMkLst>
            <pc:docMk/>
            <pc:sldMk cId="3351243063" sldId="265"/>
            <ac:spMk id="3" creationId="{D50AE1D0-F24B-E72A-04EB-1C6DC35297F4}"/>
          </ac:spMkLst>
        </pc:spChg>
        <pc:spChg chg="mod">
          <ac:chgData name="keyur patel" userId="72285fa2257c8f75" providerId="LiveId" clId="{6B65B64E-3849-48ED-B528-C53EF78C850F}" dt="2024-03-28T16:29:10.883" v="19" actId="20577"/>
          <ac:spMkLst>
            <pc:docMk/>
            <pc:sldMk cId="3351243063" sldId="265"/>
            <ac:spMk id="117" creationId="{00000000-0000-0000-0000-000000000000}"/>
          </ac:spMkLst>
        </pc:spChg>
        <pc:spChg chg="mod">
          <ac:chgData name="keyur patel" userId="72285fa2257c8f75" providerId="LiveId" clId="{6B65B64E-3849-48ED-B528-C53EF78C850F}" dt="2024-03-28T16:34:53.833" v="31" actId="20577"/>
          <ac:spMkLst>
            <pc:docMk/>
            <pc:sldMk cId="3351243063" sldId="265"/>
            <ac:spMk id="118" creationId="{00000000-0000-0000-0000-000000000000}"/>
          </ac:spMkLst>
        </pc:spChg>
        <pc:picChg chg="add mod">
          <ac:chgData name="keyur patel" userId="72285fa2257c8f75" providerId="LiveId" clId="{6B65B64E-3849-48ED-B528-C53EF78C850F}" dt="2024-03-28T16:39:28.366" v="46" actId="1076"/>
          <ac:picMkLst>
            <pc:docMk/>
            <pc:sldMk cId="3351243063" sldId="265"/>
            <ac:picMk id="5" creationId="{7FC7D290-7514-50D0-E5C4-98E7F04635B4}"/>
          </ac:picMkLst>
        </pc:picChg>
        <pc:picChg chg="add del mod">
          <ac:chgData name="keyur patel" userId="72285fa2257c8f75" providerId="LiveId" clId="{6B65B64E-3849-48ED-B528-C53EF78C850F}" dt="2024-03-28T16:38:34.186" v="38" actId="478"/>
          <ac:picMkLst>
            <pc:docMk/>
            <pc:sldMk cId="3351243063" sldId="265"/>
            <ac:picMk id="1026" creationId="{DDE7B623-4B99-689A-A1A3-C0EFAA5FBA09}"/>
          </ac:picMkLst>
        </pc:picChg>
      </pc:sldChg>
      <pc:sldChg chg="addSp delSp modSp mod">
        <pc:chgData name="keyur patel" userId="72285fa2257c8f75" providerId="LiveId" clId="{6B65B64E-3849-48ED-B528-C53EF78C850F}" dt="2024-03-28T16:58:03.737" v="120" actId="1076"/>
        <pc:sldMkLst>
          <pc:docMk/>
          <pc:sldMk cId="3001975037" sldId="266"/>
        </pc:sldMkLst>
        <pc:spChg chg="mod">
          <ac:chgData name="keyur patel" userId="72285fa2257c8f75" providerId="LiveId" clId="{6B65B64E-3849-48ED-B528-C53EF78C850F}" dt="2024-03-28T16:46:37.962" v="90" actId="20577"/>
          <ac:spMkLst>
            <pc:docMk/>
            <pc:sldMk cId="3001975037" sldId="266"/>
            <ac:spMk id="2" creationId="{B02B3F4C-0B00-0884-4CA3-D9B5BED6FCC3}"/>
          </ac:spMkLst>
        </pc:spChg>
        <pc:spChg chg="add del">
          <ac:chgData name="keyur patel" userId="72285fa2257c8f75" providerId="LiveId" clId="{6B65B64E-3849-48ED-B528-C53EF78C850F}" dt="2024-03-28T16:55:54.799" v="96" actId="478"/>
          <ac:spMkLst>
            <pc:docMk/>
            <pc:sldMk cId="3001975037" sldId="266"/>
            <ac:spMk id="3" creationId="{4E11FB8D-97BD-B54E-F879-A4966F4E63B1}"/>
          </ac:spMkLst>
        </pc:spChg>
        <pc:spChg chg="add mod">
          <ac:chgData name="keyur patel" userId="72285fa2257c8f75" providerId="LiveId" clId="{6B65B64E-3849-48ED-B528-C53EF78C850F}" dt="2024-03-28T16:57:19.236" v="115" actId="1076"/>
          <ac:spMkLst>
            <pc:docMk/>
            <pc:sldMk cId="3001975037" sldId="266"/>
            <ac:spMk id="7" creationId="{35D28B07-D368-396C-CB06-66AAF8BBA833}"/>
          </ac:spMkLst>
        </pc:spChg>
        <pc:spChg chg="add mod">
          <ac:chgData name="keyur patel" userId="72285fa2257c8f75" providerId="LiveId" clId="{6B65B64E-3849-48ED-B528-C53EF78C850F}" dt="2024-03-28T16:58:03.737" v="120" actId="1076"/>
          <ac:spMkLst>
            <pc:docMk/>
            <pc:sldMk cId="3001975037" sldId="266"/>
            <ac:spMk id="9" creationId="{ED31EDC7-0472-BF46-2902-2AC79879FAC3}"/>
          </ac:spMkLst>
        </pc:spChg>
        <pc:spChg chg="mod">
          <ac:chgData name="keyur patel" userId="72285fa2257c8f75" providerId="LiveId" clId="{6B65B64E-3849-48ED-B528-C53EF78C850F}" dt="2024-03-28T16:56:23.991" v="101" actId="1076"/>
          <ac:spMkLst>
            <pc:docMk/>
            <pc:sldMk cId="3001975037" sldId="266"/>
            <ac:spMk id="130" creationId="{00000000-0000-0000-0000-000000000000}"/>
          </ac:spMkLst>
        </pc:spChg>
        <pc:picChg chg="add mod">
          <ac:chgData name="keyur patel" userId="72285fa2257c8f75" providerId="LiveId" clId="{6B65B64E-3849-48ED-B528-C53EF78C850F}" dt="2024-03-28T16:57:23.457" v="116" actId="1076"/>
          <ac:picMkLst>
            <pc:docMk/>
            <pc:sldMk cId="3001975037" sldId="266"/>
            <ac:picMk id="5" creationId="{02A00B15-AEC3-D1A7-CE69-DB8A3A9D72B4}"/>
          </ac:picMkLst>
        </pc:picChg>
        <pc:picChg chg="add mod">
          <ac:chgData name="keyur patel" userId="72285fa2257c8f75" providerId="LiveId" clId="{6B65B64E-3849-48ED-B528-C53EF78C850F}" dt="2024-03-28T16:57:16.891" v="114" actId="1076"/>
          <ac:picMkLst>
            <pc:docMk/>
            <pc:sldMk cId="3001975037" sldId="266"/>
            <ac:picMk id="2050" creationId="{E4DD18F7-7FF9-508B-C7D3-FF4ED17AF271}"/>
          </ac:picMkLst>
        </pc:picChg>
      </pc:sldChg>
      <pc:sldChg chg="delSp modSp mod">
        <pc:chgData name="keyur patel" userId="72285fa2257c8f75" providerId="LiveId" clId="{6B65B64E-3849-48ED-B528-C53EF78C850F}" dt="2024-03-28T17:43:39.163" v="622" actId="14100"/>
        <pc:sldMkLst>
          <pc:docMk/>
          <pc:sldMk cId="877713313" sldId="267"/>
        </pc:sldMkLst>
        <pc:spChg chg="mod">
          <ac:chgData name="keyur patel" userId="72285fa2257c8f75" providerId="LiveId" clId="{6B65B64E-3849-48ED-B528-C53EF78C850F}" dt="2024-03-28T17:32:27.517" v="511" actId="14100"/>
          <ac:spMkLst>
            <pc:docMk/>
            <pc:sldMk cId="877713313" sldId="267"/>
            <ac:spMk id="2" creationId="{64759249-FC89-45DB-990B-12FD1E0F9E4A}"/>
          </ac:spMkLst>
        </pc:spChg>
        <pc:spChg chg="mod">
          <ac:chgData name="keyur patel" userId="72285fa2257c8f75" providerId="LiveId" clId="{6B65B64E-3849-48ED-B528-C53EF78C850F}" dt="2024-03-28T17:43:39.163" v="622" actId="14100"/>
          <ac:spMkLst>
            <pc:docMk/>
            <pc:sldMk cId="877713313" sldId="267"/>
            <ac:spMk id="16" creationId="{AD48B06C-5580-798D-D44E-BBCDE8EDBF1F}"/>
          </ac:spMkLst>
        </pc:spChg>
        <pc:spChg chg="del mod">
          <ac:chgData name="keyur patel" userId="72285fa2257c8f75" providerId="LiveId" clId="{6B65B64E-3849-48ED-B528-C53EF78C850F}" dt="2024-03-28T17:14:50.799" v="280" actId="478"/>
          <ac:spMkLst>
            <pc:docMk/>
            <pc:sldMk cId="877713313" sldId="267"/>
            <ac:spMk id="18" creationId="{E1E970A6-DC02-1365-9F3F-F8DC05F94351}"/>
          </ac:spMkLst>
        </pc:spChg>
        <pc:picChg chg="del">
          <ac:chgData name="keyur patel" userId="72285fa2257c8f75" providerId="LiveId" clId="{6B65B64E-3849-48ED-B528-C53EF78C850F}" dt="2024-03-28T17:14:40.481" v="275" actId="478"/>
          <ac:picMkLst>
            <pc:docMk/>
            <pc:sldMk cId="877713313" sldId="267"/>
            <ac:picMk id="12" creationId="{4178971D-085E-3E97-8256-26CBEE65FC6D}"/>
          </ac:picMkLst>
        </pc:picChg>
        <pc:picChg chg="del">
          <ac:chgData name="keyur patel" userId="72285fa2257c8f75" providerId="LiveId" clId="{6B65B64E-3849-48ED-B528-C53EF78C850F}" dt="2024-03-28T17:14:40.481" v="275" actId="478"/>
          <ac:picMkLst>
            <pc:docMk/>
            <pc:sldMk cId="877713313" sldId="267"/>
            <ac:picMk id="14" creationId="{F12C4DE0-14B8-55F7-8C08-6CC2808CF35C}"/>
          </ac:picMkLst>
        </pc:picChg>
      </pc:sldChg>
      <pc:sldChg chg="addSp delSp modSp mod">
        <pc:chgData name="keyur patel" userId="72285fa2257c8f75" providerId="LiveId" clId="{6B65B64E-3849-48ED-B528-C53EF78C850F}" dt="2024-03-28T17:48:57.291" v="695" actId="20577"/>
        <pc:sldMkLst>
          <pc:docMk/>
          <pc:sldMk cId="791358169" sldId="268"/>
        </pc:sldMkLst>
        <pc:spChg chg="mod">
          <ac:chgData name="keyur patel" userId="72285fa2257c8f75" providerId="LiveId" clId="{6B65B64E-3849-48ED-B528-C53EF78C850F}" dt="2024-03-28T17:46:39.384" v="653" actId="20577"/>
          <ac:spMkLst>
            <pc:docMk/>
            <pc:sldMk cId="791358169" sldId="268"/>
            <ac:spMk id="2" creationId="{64759249-FC89-45DB-990B-12FD1E0F9E4A}"/>
          </ac:spMkLst>
        </pc:spChg>
        <pc:spChg chg="mod">
          <ac:chgData name="keyur patel" userId="72285fa2257c8f75" providerId="LiveId" clId="{6B65B64E-3849-48ED-B528-C53EF78C850F}" dt="2024-03-28T17:48:57.291" v="695" actId="20577"/>
          <ac:spMkLst>
            <pc:docMk/>
            <pc:sldMk cId="791358169" sldId="268"/>
            <ac:spMk id="4" creationId="{5CA98FD8-59BD-1BC7-4063-C9AF7FAAB7D3}"/>
          </ac:spMkLst>
        </pc:spChg>
        <pc:spChg chg="add del">
          <ac:chgData name="keyur patel" userId="72285fa2257c8f75" providerId="LiveId" clId="{6B65B64E-3849-48ED-B528-C53EF78C850F}" dt="2024-03-28T17:32:47.643" v="514" actId="22"/>
          <ac:spMkLst>
            <pc:docMk/>
            <pc:sldMk cId="791358169" sldId="268"/>
            <ac:spMk id="5" creationId="{E6524A0D-24EF-1FCD-A910-2C76F7DD0B9B}"/>
          </ac:spMkLst>
        </pc:spChg>
      </pc:sldChg>
      <pc:sldChg chg="addSp delSp modSp new mod">
        <pc:chgData name="keyur patel" userId="72285fa2257c8f75" providerId="LiveId" clId="{6B65B64E-3849-48ED-B528-C53EF78C850F}" dt="2024-03-28T17:54:15.953" v="782" actId="20577"/>
        <pc:sldMkLst>
          <pc:docMk/>
          <pc:sldMk cId="2260055577" sldId="269"/>
        </pc:sldMkLst>
        <pc:spChg chg="mod">
          <ac:chgData name="keyur patel" userId="72285fa2257c8f75" providerId="LiveId" clId="{6B65B64E-3849-48ED-B528-C53EF78C850F}" dt="2024-03-28T17:54:06.004" v="776" actId="1076"/>
          <ac:spMkLst>
            <pc:docMk/>
            <pc:sldMk cId="2260055577" sldId="269"/>
            <ac:spMk id="2" creationId="{6E47A603-8473-6027-9C3B-7EB8FD8F9F41}"/>
          </ac:spMkLst>
        </pc:spChg>
        <pc:spChg chg="del mod">
          <ac:chgData name="keyur patel" userId="72285fa2257c8f75" providerId="LiveId" clId="{6B65B64E-3849-48ED-B528-C53EF78C850F}" dt="2024-03-28T17:33:03.725" v="517" actId="478"/>
          <ac:spMkLst>
            <pc:docMk/>
            <pc:sldMk cId="2260055577" sldId="269"/>
            <ac:spMk id="3" creationId="{2631530C-B10C-FC6E-1D39-985310433771}"/>
          </ac:spMkLst>
        </pc:spChg>
        <pc:spChg chg="add mod">
          <ac:chgData name="keyur patel" userId="72285fa2257c8f75" providerId="LiveId" clId="{6B65B64E-3849-48ED-B528-C53EF78C850F}" dt="2024-03-28T17:54:15.953" v="782" actId="20577"/>
          <ac:spMkLst>
            <pc:docMk/>
            <pc:sldMk cId="2260055577" sldId="269"/>
            <ac:spMk id="5" creationId="{8FE1C8CA-D605-02CA-5438-444491AC07D2}"/>
          </ac:spMkLst>
        </pc:spChg>
      </pc:sldChg>
      <pc:sldChg chg="delSp modSp add mod">
        <pc:chgData name="keyur patel" userId="72285fa2257c8f75" providerId="LiveId" clId="{6B65B64E-3849-48ED-B528-C53EF78C850F}" dt="2024-03-28T18:02:03.672" v="918" actId="1076"/>
        <pc:sldMkLst>
          <pc:docMk/>
          <pc:sldMk cId="1596128227" sldId="270"/>
        </pc:sldMkLst>
        <pc:spChg chg="del mod">
          <ac:chgData name="keyur patel" userId="72285fa2257c8f75" providerId="LiveId" clId="{6B65B64E-3849-48ED-B528-C53EF78C850F}" dt="2024-03-28T18:01:56.688" v="909"/>
          <ac:spMkLst>
            <pc:docMk/>
            <pc:sldMk cId="1596128227" sldId="270"/>
            <ac:spMk id="3" creationId="{E5614B08-F15D-CF03-6468-47543F0E9E3C}"/>
          </ac:spMkLst>
        </pc:spChg>
        <pc:spChg chg="del mod">
          <ac:chgData name="keyur patel" userId="72285fa2257c8f75" providerId="LiveId" clId="{6B65B64E-3849-48ED-B528-C53EF78C850F}" dt="2024-03-28T18:01:42.953" v="893" actId="478"/>
          <ac:spMkLst>
            <pc:docMk/>
            <pc:sldMk cId="1596128227" sldId="270"/>
            <ac:spMk id="4" creationId="{B86B8B0B-F816-8B13-9398-F71F678B785E}"/>
          </ac:spMkLst>
        </pc:spChg>
        <pc:spChg chg="del mod">
          <ac:chgData name="keyur patel" userId="72285fa2257c8f75" providerId="LiveId" clId="{6B65B64E-3849-48ED-B528-C53EF78C850F}" dt="2024-03-28T18:01:42.954" v="895"/>
          <ac:spMkLst>
            <pc:docMk/>
            <pc:sldMk cId="1596128227" sldId="270"/>
            <ac:spMk id="6" creationId="{BBBFEE11-1C46-0523-9A20-4A521CDC8791}"/>
          </ac:spMkLst>
        </pc:spChg>
        <pc:spChg chg="mod">
          <ac:chgData name="keyur patel" userId="72285fa2257c8f75" providerId="LiveId" clId="{6B65B64E-3849-48ED-B528-C53EF78C850F}" dt="2024-03-28T18:02:03.672" v="918" actId="1076"/>
          <ac:spMkLst>
            <pc:docMk/>
            <pc:sldMk cId="1596128227" sldId="270"/>
            <ac:spMk id="167" creationId="{00000000-0000-0000-0000-000000000000}"/>
          </ac:spMkLst>
        </pc:spChg>
      </pc:sldChg>
    </pc:docChg>
  </pc:docChgLst>
  <pc:docChgLst>
    <pc:chgData name="keyur patel" userId="72285fa2257c8f75" providerId="LiveId" clId="{A36796AA-D1CA-482C-99CA-0638278C8D9B}"/>
    <pc:docChg chg="undo custSel addSld delSld modSld">
      <pc:chgData name="keyur patel" userId="72285fa2257c8f75" providerId="LiveId" clId="{A36796AA-D1CA-482C-99CA-0638278C8D9B}" dt="2024-02-04T18:29:23.537" v="710" actId="47"/>
      <pc:docMkLst>
        <pc:docMk/>
      </pc:docMkLst>
      <pc:sldChg chg="modSp mod">
        <pc:chgData name="keyur patel" userId="72285fa2257c8f75" providerId="LiveId" clId="{A36796AA-D1CA-482C-99CA-0638278C8D9B}" dt="2024-02-04T13:51:25.608" v="26" actId="6549"/>
        <pc:sldMkLst>
          <pc:docMk/>
          <pc:sldMk cId="0" sldId="256"/>
        </pc:sldMkLst>
        <pc:spChg chg="mod">
          <ac:chgData name="keyur patel" userId="72285fa2257c8f75" providerId="LiveId" clId="{A36796AA-D1CA-482C-99CA-0638278C8D9B}" dt="2024-02-04T13:50:58.116" v="24" actId="1076"/>
          <ac:spMkLst>
            <pc:docMk/>
            <pc:sldMk cId="0" sldId="256"/>
            <ac:spMk id="110" creationId="{00000000-0000-0000-0000-000000000000}"/>
          </ac:spMkLst>
        </pc:spChg>
        <pc:spChg chg="mod">
          <ac:chgData name="keyur patel" userId="72285fa2257c8f75" providerId="LiveId" clId="{A36796AA-D1CA-482C-99CA-0638278C8D9B}" dt="2024-02-04T13:51:25.608" v="26" actId="6549"/>
          <ac:spMkLst>
            <pc:docMk/>
            <pc:sldMk cId="0" sldId="256"/>
            <ac:spMk id="111" creationId="{00000000-0000-0000-0000-000000000000}"/>
          </ac:spMkLst>
        </pc:spChg>
      </pc:sldChg>
      <pc:sldChg chg="addSp delSp modSp mod">
        <pc:chgData name="keyur patel" userId="72285fa2257c8f75" providerId="LiveId" clId="{A36796AA-D1CA-482C-99CA-0638278C8D9B}" dt="2024-02-04T17:00:31.331" v="411" actId="255"/>
        <pc:sldMkLst>
          <pc:docMk/>
          <pc:sldMk cId="0" sldId="259"/>
        </pc:sldMkLst>
        <pc:spChg chg="add mod">
          <ac:chgData name="keyur patel" userId="72285fa2257c8f75" providerId="LiveId" clId="{A36796AA-D1CA-482C-99CA-0638278C8D9B}" dt="2024-02-04T17:00:12.255" v="408" actId="1076"/>
          <ac:spMkLst>
            <pc:docMk/>
            <pc:sldMk cId="0" sldId="259"/>
            <ac:spMk id="3" creationId="{3F680475-A0A2-413A-2EA3-D1AFCAC66D2C}"/>
          </ac:spMkLst>
        </pc:spChg>
        <pc:spChg chg="add mod">
          <ac:chgData name="keyur patel" userId="72285fa2257c8f75" providerId="LiveId" clId="{A36796AA-D1CA-482C-99CA-0638278C8D9B}" dt="2024-02-04T17:00:09.743" v="407" actId="1076"/>
          <ac:spMkLst>
            <pc:docMk/>
            <pc:sldMk cId="0" sldId="259"/>
            <ac:spMk id="5" creationId="{42B2228F-A06A-9CE6-9D7B-6BCBC55BD808}"/>
          </ac:spMkLst>
        </pc:spChg>
        <pc:spChg chg="add mod">
          <ac:chgData name="keyur patel" userId="72285fa2257c8f75" providerId="LiveId" clId="{A36796AA-D1CA-482C-99CA-0638278C8D9B}" dt="2024-02-04T17:00:31.331" v="411" actId="255"/>
          <ac:spMkLst>
            <pc:docMk/>
            <pc:sldMk cId="0" sldId="259"/>
            <ac:spMk id="7" creationId="{A875CAB7-773B-F69B-73A4-32409DFE0D64}"/>
          </ac:spMkLst>
        </pc:spChg>
        <pc:spChg chg="del">
          <ac:chgData name="keyur patel" userId="72285fa2257c8f75" providerId="LiveId" clId="{A36796AA-D1CA-482C-99CA-0638278C8D9B}" dt="2024-02-04T16:56:38.128" v="369" actId="478"/>
          <ac:spMkLst>
            <pc:docMk/>
            <pc:sldMk cId="0" sldId="259"/>
            <ac:spMk id="15" creationId="{D2B947FA-E9FD-6F7F-1F1D-BBB585D63D1D}"/>
          </ac:spMkLst>
        </pc:spChg>
        <pc:spChg chg="del">
          <ac:chgData name="keyur patel" userId="72285fa2257c8f75" providerId="LiveId" clId="{A36796AA-D1CA-482C-99CA-0638278C8D9B}" dt="2024-02-04T15:40:32.731" v="237" actId="478"/>
          <ac:spMkLst>
            <pc:docMk/>
            <pc:sldMk cId="0" sldId="259"/>
            <ac:spMk id="17" creationId="{47F7158C-271C-AAB5-5915-863177D10154}"/>
          </ac:spMkLst>
        </pc:spChg>
        <pc:spChg chg="del">
          <ac:chgData name="keyur patel" userId="72285fa2257c8f75" providerId="LiveId" clId="{A36796AA-D1CA-482C-99CA-0638278C8D9B}" dt="2024-02-04T15:40:30.946" v="236" actId="478"/>
          <ac:spMkLst>
            <pc:docMk/>
            <pc:sldMk cId="0" sldId="259"/>
            <ac:spMk id="18" creationId="{9F3AE188-810D-E6FF-AE98-E9F292F8AA40}"/>
          </ac:spMkLst>
        </pc:spChg>
        <pc:spChg chg="del">
          <ac:chgData name="keyur patel" userId="72285fa2257c8f75" providerId="LiveId" clId="{A36796AA-D1CA-482C-99CA-0638278C8D9B}" dt="2024-02-04T15:40:30.946" v="236" actId="478"/>
          <ac:spMkLst>
            <pc:docMk/>
            <pc:sldMk cId="0" sldId="259"/>
            <ac:spMk id="22" creationId="{8BA29064-E44C-6DC0-6D82-67E9250DAD7A}"/>
          </ac:spMkLst>
        </pc:spChg>
        <pc:picChg chg="add mod">
          <ac:chgData name="keyur patel" userId="72285fa2257c8f75" providerId="LiveId" clId="{A36796AA-D1CA-482C-99CA-0638278C8D9B}" dt="2024-02-04T17:00:14.052" v="409" actId="1076"/>
          <ac:picMkLst>
            <pc:docMk/>
            <pc:sldMk cId="0" sldId="259"/>
            <ac:picMk id="2" creationId="{A45269B9-9FDF-25B4-7C4C-B148076844A3}"/>
          </ac:picMkLst>
        </pc:picChg>
        <pc:picChg chg="del">
          <ac:chgData name="keyur patel" userId="72285fa2257c8f75" providerId="LiveId" clId="{A36796AA-D1CA-482C-99CA-0638278C8D9B}" dt="2024-02-04T15:40:30.946" v="236" actId="478"/>
          <ac:picMkLst>
            <pc:docMk/>
            <pc:sldMk cId="0" sldId="259"/>
            <ac:picMk id="6" creationId="{39954AFB-4E85-8805-36FC-C20310CA9AE9}"/>
          </ac:picMkLst>
        </pc:picChg>
        <pc:picChg chg="del">
          <ac:chgData name="keyur patel" userId="72285fa2257c8f75" providerId="LiveId" clId="{A36796AA-D1CA-482C-99CA-0638278C8D9B}" dt="2024-02-04T15:40:30.946" v="236" actId="478"/>
          <ac:picMkLst>
            <pc:docMk/>
            <pc:sldMk cId="0" sldId="259"/>
            <ac:picMk id="12" creationId="{6DB24C25-1837-7FE6-BFC1-DCCE91087E52}"/>
          </ac:picMkLst>
        </pc:picChg>
        <pc:picChg chg="del">
          <ac:chgData name="keyur patel" userId="72285fa2257c8f75" providerId="LiveId" clId="{A36796AA-D1CA-482C-99CA-0638278C8D9B}" dt="2024-02-04T15:40:30.946" v="236" actId="478"/>
          <ac:picMkLst>
            <pc:docMk/>
            <pc:sldMk cId="0" sldId="259"/>
            <ac:picMk id="14" creationId="{29A94409-F48B-D576-DD35-FB3B373CFD1A}"/>
          </ac:picMkLst>
        </pc:picChg>
        <pc:picChg chg="del">
          <ac:chgData name="keyur patel" userId="72285fa2257c8f75" providerId="LiveId" clId="{A36796AA-D1CA-482C-99CA-0638278C8D9B}" dt="2024-02-04T15:40:25.537" v="235" actId="478"/>
          <ac:picMkLst>
            <pc:docMk/>
            <pc:sldMk cId="0" sldId="259"/>
            <ac:picMk id="21" creationId="{59D21311-96FD-A04F-CDE3-D494E532EADD}"/>
          </ac:picMkLst>
        </pc:picChg>
      </pc:sldChg>
      <pc:sldChg chg="addSp delSp modSp mod">
        <pc:chgData name="keyur patel" userId="72285fa2257c8f75" providerId="LiveId" clId="{A36796AA-D1CA-482C-99CA-0638278C8D9B}" dt="2024-02-04T17:01:02.809" v="412" actId="1076"/>
        <pc:sldMkLst>
          <pc:docMk/>
          <pc:sldMk cId="0" sldId="260"/>
        </pc:sldMkLst>
        <pc:spChg chg="mod">
          <ac:chgData name="keyur patel" userId="72285fa2257c8f75" providerId="LiveId" clId="{A36796AA-D1CA-482C-99CA-0638278C8D9B}" dt="2024-02-04T15:58:09.852" v="338" actId="2711"/>
          <ac:spMkLst>
            <pc:docMk/>
            <pc:sldMk cId="0" sldId="260"/>
            <ac:spMk id="2" creationId="{E70FC242-7702-4A12-563F-0CA6EFE86BFD}"/>
          </ac:spMkLst>
        </pc:spChg>
        <pc:spChg chg="add del mod">
          <ac:chgData name="keyur patel" userId="72285fa2257c8f75" providerId="LiveId" clId="{A36796AA-D1CA-482C-99CA-0638278C8D9B}" dt="2024-02-04T17:01:02.809" v="412" actId="1076"/>
          <ac:spMkLst>
            <pc:docMk/>
            <pc:sldMk cId="0" sldId="260"/>
            <ac:spMk id="9" creationId="{1E285106-C89A-35C8-095E-438D6E2D0B70}"/>
          </ac:spMkLst>
        </pc:spChg>
        <pc:spChg chg="mod">
          <ac:chgData name="keyur patel" userId="72285fa2257c8f75" providerId="LiveId" clId="{A36796AA-D1CA-482C-99CA-0638278C8D9B}" dt="2024-02-04T15:41:28.023" v="241" actId="1076"/>
          <ac:spMkLst>
            <pc:docMk/>
            <pc:sldMk cId="0" sldId="260"/>
            <ac:spMk id="138" creationId="{00000000-0000-0000-0000-000000000000}"/>
          </ac:spMkLst>
        </pc:spChg>
        <pc:picChg chg="add del mod">
          <ac:chgData name="keyur patel" userId="72285fa2257c8f75" providerId="LiveId" clId="{A36796AA-D1CA-482C-99CA-0638278C8D9B}" dt="2024-02-04T15:21:49.173" v="199" actId="478"/>
          <ac:picMkLst>
            <pc:docMk/>
            <pc:sldMk cId="0" sldId="260"/>
            <ac:picMk id="4" creationId="{12848E65-2BCD-9CA6-6957-C6591261EA3C}"/>
          </ac:picMkLst>
        </pc:picChg>
        <pc:picChg chg="add del mod modCrop">
          <ac:chgData name="keyur patel" userId="72285fa2257c8f75" providerId="LiveId" clId="{A36796AA-D1CA-482C-99CA-0638278C8D9B}" dt="2024-02-04T15:40:23.348" v="234" actId="21"/>
          <ac:picMkLst>
            <pc:docMk/>
            <pc:sldMk cId="0" sldId="260"/>
            <ac:picMk id="6" creationId="{A45269B9-9FDF-25B4-7C4C-B148076844A3}"/>
          </ac:picMkLst>
        </pc:picChg>
        <pc:picChg chg="del">
          <ac:chgData name="keyur patel" userId="72285fa2257c8f75" providerId="LiveId" clId="{A36796AA-D1CA-482C-99CA-0638278C8D9B}" dt="2024-02-04T15:20:47.200" v="182" actId="478"/>
          <ac:picMkLst>
            <pc:docMk/>
            <pc:sldMk cId="0" sldId="260"/>
            <ac:picMk id="8" creationId="{F78DCD34-6EB1-F2D8-0780-72A34BCDEC0D}"/>
          </ac:picMkLst>
        </pc:picChg>
        <pc:picChg chg="add mod">
          <ac:chgData name="keyur patel" userId="72285fa2257c8f75" providerId="LiveId" clId="{A36796AA-D1CA-482C-99CA-0638278C8D9B}" dt="2024-02-04T15:41:24.161" v="240" actId="1076"/>
          <ac:picMkLst>
            <pc:docMk/>
            <pc:sldMk cId="0" sldId="260"/>
            <ac:picMk id="10" creationId="{855C855C-7D8D-645A-DC60-5B0BD05D3F6C}"/>
          </ac:picMkLst>
        </pc:picChg>
        <pc:picChg chg="del">
          <ac:chgData name="keyur patel" userId="72285fa2257c8f75" providerId="LiveId" clId="{A36796AA-D1CA-482C-99CA-0638278C8D9B}" dt="2024-02-04T15:20:45.088" v="181" actId="478"/>
          <ac:picMkLst>
            <pc:docMk/>
            <pc:sldMk cId="0" sldId="260"/>
            <ac:picMk id="11" creationId="{C2089208-3199-E957-EE80-2993107DC6D0}"/>
          </ac:picMkLst>
        </pc:picChg>
      </pc:sldChg>
      <pc:sldChg chg="addSp delSp modSp mod">
        <pc:chgData name="keyur patel" userId="72285fa2257c8f75" providerId="LiveId" clId="{A36796AA-D1CA-482C-99CA-0638278C8D9B}" dt="2024-02-04T17:23:56.191" v="544" actId="115"/>
        <pc:sldMkLst>
          <pc:docMk/>
          <pc:sldMk cId="0" sldId="264"/>
        </pc:sldMkLst>
        <pc:spChg chg="add mod">
          <ac:chgData name="keyur patel" userId="72285fa2257c8f75" providerId="LiveId" clId="{A36796AA-D1CA-482C-99CA-0638278C8D9B}" dt="2024-02-04T17:23:56.191" v="544" actId="115"/>
          <ac:spMkLst>
            <pc:docMk/>
            <pc:sldMk cId="0" sldId="264"/>
            <ac:spMk id="3" creationId="{E5614B08-F15D-CF03-6468-47543F0E9E3C}"/>
          </ac:spMkLst>
        </pc:spChg>
        <pc:spChg chg="mod">
          <ac:chgData name="keyur patel" userId="72285fa2257c8f75" providerId="LiveId" clId="{A36796AA-D1CA-482C-99CA-0638278C8D9B}" dt="2024-02-04T17:23:27.067" v="538" actId="1076"/>
          <ac:spMkLst>
            <pc:docMk/>
            <pc:sldMk cId="0" sldId="264"/>
            <ac:spMk id="167" creationId="{00000000-0000-0000-0000-000000000000}"/>
          </ac:spMkLst>
        </pc:spChg>
        <pc:spChg chg="del mod">
          <ac:chgData name="keyur patel" userId="72285fa2257c8f75" providerId="LiveId" clId="{A36796AA-D1CA-482C-99CA-0638278C8D9B}" dt="2024-02-04T17:18:14.249" v="427" actId="478"/>
          <ac:spMkLst>
            <pc:docMk/>
            <pc:sldMk cId="0" sldId="264"/>
            <ac:spMk id="168" creationId="{00000000-0000-0000-0000-000000000000}"/>
          </ac:spMkLst>
        </pc:spChg>
      </pc:sldChg>
      <pc:sldChg chg="modSp mod">
        <pc:chgData name="keyur patel" userId="72285fa2257c8f75" providerId="LiveId" clId="{A36796AA-D1CA-482C-99CA-0638278C8D9B}" dt="2024-02-04T15:03:50.986" v="118" actId="20577"/>
        <pc:sldMkLst>
          <pc:docMk/>
          <pc:sldMk cId="3351243063" sldId="265"/>
        </pc:sldMkLst>
        <pc:spChg chg="mod">
          <ac:chgData name="keyur patel" userId="72285fa2257c8f75" providerId="LiveId" clId="{A36796AA-D1CA-482C-99CA-0638278C8D9B}" dt="2024-02-04T15:03:50.986" v="118" actId="20577"/>
          <ac:spMkLst>
            <pc:docMk/>
            <pc:sldMk cId="3351243063" sldId="265"/>
            <ac:spMk id="118" creationId="{00000000-0000-0000-0000-000000000000}"/>
          </ac:spMkLst>
        </pc:spChg>
      </pc:sldChg>
      <pc:sldChg chg="modSp mod">
        <pc:chgData name="keyur patel" userId="72285fa2257c8f75" providerId="LiveId" clId="{A36796AA-D1CA-482C-99CA-0638278C8D9B}" dt="2024-02-04T15:21:10.661" v="189" actId="113"/>
        <pc:sldMkLst>
          <pc:docMk/>
          <pc:sldMk cId="3001975037" sldId="266"/>
        </pc:sldMkLst>
        <pc:spChg chg="mod">
          <ac:chgData name="keyur patel" userId="72285fa2257c8f75" providerId="LiveId" clId="{A36796AA-D1CA-482C-99CA-0638278C8D9B}" dt="2024-02-04T15:21:10.661" v="189" actId="113"/>
          <ac:spMkLst>
            <pc:docMk/>
            <pc:sldMk cId="3001975037" sldId="266"/>
            <ac:spMk id="2" creationId="{B02B3F4C-0B00-0884-4CA3-D9B5BED6FCC3}"/>
          </ac:spMkLst>
        </pc:spChg>
      </pc:sldChg>
      <pc:sldChg chg="addSp delSp modSp mod">
        <pc:chgData name="keyur patel" userId="72285fa2257c8f75" providerId="LiveId" clId="{A36796AA-D1CA-482C-99CA-0638278C8D9B}" dt="2024-02-04T18:25:30.690" v="634" actId="1076"/>
        <pc:sldMkLst>
          <pc:docMk/>
          <pc:sldMk cId="877713313" sldId="267"/>
        </pc:sldMkLst>
        <pc:spChg chg="mod">
          <ac:chgData name="keyur patel" userId="72285fa2257c8f75" providerId="LiveId" clId="{A36796AA-D1CA-482C-99CA-0638278C8D9B}" dt="2024-02-04T17:45:19.121" v="552" actId="1076"/>
          <ac:spMkLst>
            <pc:docMk/>
            <pc:sldMk cId="877713313" sldId="267"/>
            <ac:spMk id="2" creationId="{64759249-FC89-45DB-990B-12FD1E0F9E4A}"/>
          </ac:spMkLst>
        </pc:spChg>
        <pc:spChg chg="del mod">
          <ac:chgData name="keyur patel" userId="72285fa2257c8f75" providerId="LiveId" clId="{A36796AA-D1CA-482C-99CA-0638278C8D9B}" dt="2024-02-04T16:51:31.481" v="368"/>
          <ac:spMkLst>
            <pc:docMk/>
            <pc:sldMk cId="877713313" sldId="267"/>
            <ac:spMk id="4" creationId="{A7979012-22B4-4007-9366-F4E939C68E45}"/>
          </ac:spMkLst>
        </pc:spChg>
        <pc:spChg chg="del mod">
          <ac:chgData name="keyur patel" userId="72285fa2257c8f75" providerId="LiveId" clId="{A36796AA-D1CA-482C-99CA-0638278C8D9B}" dt="2024-02-04T17:44:23.540" v="546" actId="478"/>
          <ac:spMkLst>
            <pc:docMk/>
            <pc:sldMk cId="877713313" sldId="267"/>
            <ac:spMk id="10" creationId="{A8CBCB67-7B1C-FE7C-8ACB-70D3D8958091}"/>
          </ac:spMkLst>
        </pc:spChg>
        <pc:spChg chg="add mod">
          <ac:chgData name="keyur patel" userId="72285fa2257c8f75" providerId="LiveId" clId="{A36796AA-D1CA-482C-99CA-0638278C8D9B}" dt="2024-02-04T17:54:25.225" v="585" actId="120"/>
          <ac:spMkLst>
            <pc:docMk/>
            <pc:sldMk cId="877713313" sldId="267"/>
            <ac:spMk id="16" creationId="{AD48B06C-5580-798D-D44E-BBCDE8EDBF1F}"/>
          </ac:spMkLst>
        </pc:spChg>
        <pc:spChg chg="add mod">
          <ac:chgData name="keyur patel" userId="72285fa2257c8f75" providerId="LiveId" clId="{A36796AA-D1CA-482C-99CA-0638278C8D9B}" dt="2024-02-04T18:25:30.690" v="634" actId="1076"/>
          <ac:spMkLst>
            <pc:docMk/>
            <pc:sldMk cId="877713313" sldId="267"/>
            <ac:spMk id="18" creationId="{E1E970A6-DC02-1365-9F3F-F8DC05F94351}"/>
          </ac:spMkLst>
        </pc:spChg>
        <pc:picChg chg="add del mod">
          <ac:chgData name="keyur patel" userId="72285fa2257c8f75" providerId="LiveId" clId="{A36796AA-D1CA-482C-99CA-0638278C8D9B}" dt="2024-02-04T16:51:24.198" v="365" actId="478"/>
          <ac:picMkLst>
            <pc:docMk/>
            <pc:sldMk cId="877713313" sldId="267"/>
            <ac:picMk id="5" creationId="{C798AD41-56EC-5752-E581-9BBF7D3297DD}"/>
          </ac:picMkLst>
        </pc:picChg>
        <pc:picChg chg="add del mod">
          <ac:chgData name="keyur patel" userId="72285fa2257c8f75" providerId="LiveId" clId="{A36796AA-D1CA-482C-99CA-0638278C8D9B}" dt="2024-02-04T17:45:00.278" v="547" actId="478"/>
          <ac:picMkLst>
            <pc:docMk/>
            <pc:sldMk cId="877713313" sldId="267"/>
            <ac:picMk id="6" creationId="{25F4634A-F78A-5E59-E835-4B4DA1887E5C}"/>
          </ac:picMkLst>
        </pc:picChg>
        <pc:picChg chg="add del mod">
          <ac:chgData name="keyur patel" userId="72285fa2257c8f75" providerId="LiveId" clId="{A36796AA-D1CA-482C-99CA-0638278C8D9B}" dt="2024-02-04T17:45:27.270" v="553" actId="478"/>
          <ac:picMkLst>
            <pc:docMk/>
            <pc:sldMk cId="877713313" sldId="267"/>
            <ac:picMk id="8" creationId="{88696C03-9E5B-8BCB-FC2B-123DB4BEE860}"/>
          </ac:picMkLst>
        </pc:picChg>
        <pc:picChg chg="del mod">
          <ac:chgData name="keyur patel" userId="72285fa2257c8f75" providerId="LiveId" clId="{A36796AA-D1CA-482C-99CA-0638278C8D9B}" dt="2024-02-04T16:51:22.846" v="364" actId="478"/>
          <ac:picMkLst>
            <pc:docMk/>
            <pc:sldMk cId="877713313" sldId="267"/>
            <ac:picMk id="9" creationId="{1C8799F3-EE23-923F-3428-F20F3EF75C3E}"/>
          </ac:picMkLst>
        </pc:picChg>
        <pc:picChg chg="add mod">
          <ac:chgData name="keyur patel" userId="72285fa2257c8f75" providerId="LiveId" clId="{A36796AA-D1CA-482C-99CA-0638278C8D9B}" dt="2024-02-04T17:54:42.697" v="588" actId="14100"/>
          <ac:picMkLst>
            <pc:docMk/>
            <pc:sldMk cId="877713313" sldId="267"/>
            <ac:picMk id="12" creationId="{4178971D-085E-3E97-8256-26CBEE65FC6D}"/>
          </ac:picMkLst>
        </pc:picChg>
        <pc:picChg chg="add mod">
          <ac:chgData name="keyur patel" userId="72285fa2257c8f75" providerId="LiveId" clId="{A36796AA-D1CA-482C-99CA-0638278C8D9B}" dt="2024-02-04T17:54:39.563" v="587" actId="14100"/>
          <ac:picMkLst>
            <pc:docMk/>
            <pc:sldMk cId="877713313" sldId="267"/>
            <ac:picMk id="14" creationId="{F12C4DE0-14B8-55F7-8C08-6CC2808CF35C}"/>
          </ac:picMkLst>
        </pc:picChg>
      </pc:sldChg>
      <pc:sldChg chg="modSp mod">
        <pc:chgData name="keyur patel" userId="72285fa2257c8f75" providerId="LiveId" clId="{A36796AA-D1CA-482C-99CA-0638278C8D9B}" dt="2024-02-04T18:29:20.494" v="709" actId="20577"/>
        <pc:sldMkLst>
          <pc:docMk/>
          <pc:sldMk cId="791358169" sldId="268"/>
        </pc:sldMkLst>
        <pc:spChg chg="mod">
          <ac:chgData name="keyur patel" userId="72285fa2257c8f75" providerId="LiveId" clId="{A36796AA-D1CA-482C-99CA-0638278C8D9B}" dt="2024-02-04T18:29:20.494" v="709" actId="20577"/>
          <ac:spMkLst>
            <pc:docMk/>
            <pc:sldMk cId="791358169" sldId="268"/>
            <ac:spMk id="4" creationId="{5CA98FD8-59BD-1BC7-4063-C9AF7FAAB7D3}"/>
          </ac:spMkLst>
        </pc:spChg>
      </pc:sldChg>
      <pc:sldChg chg="delSp modSp add del mod">
        <pc:chgData name="keyur patel" userId="72285fa2257c8f75" providerId="LiveId" clId="{A36796AA-D1CA-482C-99CA-0638278C8D9B}" dt="2024-02-04T18:29:23.537" v="710" actId="47"/>
        <pc:sldMkLst>
          <pc:docMk/>
          <pc:sldMk cId="948514142" sldId="269"/>
        </pc:sldMkLst>
        <pc:spChg chg="mod">
          <ac:chgData name="keyur patel" userId="72285fa2257c8f75" providerId="LiveId" clId="{A36796AA-D1CA-482C-99CA-0638278C8D9B}" dt="2024-02-04T18:18:10.868" v="608" actId="1076"/>
          <ac:spMkLst>
            <pc:docMk/>
            <pc:sldMk cId="948514142" sldId="269"/>
            <ac:spMk id="16" creationId="{A51B597A-E2A1-D058-2EC1-B7FB1297F9CB}"/>
          </ac:spMkLst>
        </pc:spChg>
        <pc:spChg chg="del mod">
          <ac:chgData name="keyur patel" userId="72285fa2257c8f75" providerId="LiveId" clId="{A36796AA-D1CA-482C-99CA-0638278C8D9B}" dt="2024-02-04T18:18:08.358" v="607" actId="478"/>
          <ac:spMkLst>
            <pc:docMk/>
            <pc:sldMk cId="948514142" sldId="269"/>
            <ac:spMk id="18" creationId="{A37AD14E-CDE6-1C87-7E8D-9C3AB1A71561}"/>
          </ac:spMkLst>
        </pc:spChg>
        <pc:picChg chg="del">
          <ac:chgData name="keyur patel" userId="72285fa2257c8f75" providerId="LiveId" clId="{A36796AA-D1CA-482C-99CA-0638278C8D9B}" dt="2024-02-04T18:18:01.913" v="602" actId="478"/>
          <ac:picMkLst>
            <pc:docMk/>
            <pc:sldMk cId="948514142" sldId="269"/>
            <ac:picMk id="12" creationId="{CEAA3E22-AA20-860E-9506-ED542E4D305A}"/>
          </ac:picMkLst>
        </pc:picChg>
        <pc:picChg chg="del">
          <ac:chgData name="keyur patel" userId="72285fa2257c8f75" providerId="LiveId" clId="{A36796AA-D1CA-482C-99CA-0638278C8D9B}" dt="2024-02-04T18:18:03.142" v="603" actId="478"/>
          <ac:picMkLst>
            <pc:docMk/>
            <pc:sldMk cId="948514142" sldId="269"/>
            <ac:picMk id="14" creationId="{7889857A-6C18-4BF9-E3C2-37900519E90E}"/>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0" dt="2023-09-25T04:04:02.642" idx="1">
    <p:pos x="6000" y="0"/>
    <p:text>You can get sub-topics for presentation by simply writing this in chatgpt - Bioinformatics and Computational Biology: The Theory of Computation is extensively used in bioinformatics and computational biology. It helps in analyzing biological data, such as DNA sequences, protein structures, and gene expression patterns. Algorithms and models derived from the Theory of Computation are used to solve problems in genomics, proteomics, and other areas of biological research give more information this</p:text>
  </p:cm>
  <p:cm authorId="1" dt="2023-09-25T04:04:02.642" idx="1">
    <p:pos x="6000" y="0"/>
    <p:text>👍</p:text>
  </p:cm>
</p:cmLst>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29837" cy="49885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29761" y="0"/>
            <a:ext cx="2929837" cy="498852"/>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6117" y="4784835"/>
            <a:ext cx="5408930" cy="3914864"/>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443662"/>
            <a:ext cx="2929837" cy="498851"/>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29761" y="9443662"/>
            <a:ext cx="2929837" cy="498851"/>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notes"/>
          <p:cNvSpPr txBox="1">
            <a:spLocks noGrp="1"/>
          </p:cNvSpPr>
          <p:nvPr>
            <p:ph type="body" idx="1"/>
          </p:nvPr>
        </p:nvSpPr>
        <p:spPr>
          <a:xfrm>
            <a:off x="676117" y="4784835"/>
            <a:ext cx="5408930" cy="3914864"/>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1: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7f891b6935_1_15: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7f891b6935_1_15: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g27f891b6935_1_15: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extLst>
      <p:ext uri="{BB962C8B-B14F-4D97-AF65-F5344CB8AC3E}">
        <p14:creationId xmlns:p14="http://schemas.microsoft.com/office/powerpoint/2010/main" val="684493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7f891b6935_4_4: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7f891b6935_4_4: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27f891b6935_4_4: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extLst>
      <p:ext uri="{BB962C8B-B14F-4D97-AF65-F5344CB8AC3E}">
        <p14:creationId xmlns:p14="http://schemas.microsoft.com/office/powerpoint/2010/main" val="1019448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4571cdf670_0_6: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4571cdf670_0_6: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24571cdf670_0_6: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7f891b6935_4_4: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7f891b6935_4_4: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8" name="Google Shape;128;g27f891b6935_4_4: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7f891b6935_1_3: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7f891b6935_1_3: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g27f891b6935_1_3: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7f891b6935_1_3:notes"/>
          <p:cNvSpPr>
            <a:spLocks noGrp="1" noRot="1" noChangeAspect="1"/>
          </p:cNvSpPr>
          <p:nvPr>
            <p:ph type="sldImg" idx="2"/>
          </p:nvPr>
        </p:nvSpPr>
        <p:spPr>
          <a:xfrm>
            <a:off x="398463" y="1243013"/>
            <a:ext cx="5964237" cy="335597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7f891b6935_1_3:notes"/>
          <p:cNvSpPr txBox="1">
            <a:spLocks noGrp="1"/>
          </p:cNvSpPr>
          <p:nvPr>
            <p:ph type="body" idx="1"/>
          </p:nvPr>
        </p:nvSpPr>
        <p:spPr>
          <a:xfrm>
            <a:off x="676117" y="4784835"/>
            <a:ext cx="5409000" cy="3915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g27f891b6935_1_3:notes"/>
          <p:cNvSpPr txBox="1">
            <a:spLocks noGrp="1"/>
          </p:cNvSpPr>
          <p:nvPr>
            <p:ph type="sldNum" idx="12"/>
          </p:nvPr>
        </p:nvSpPr>
        <p:spPr>
          <a:xfrm>
            <a:off x="3829761" y="9443662"/>
            <a:ext cx="2929800" cy="4989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extLst>
      <p:ext uri="{BB962C8B-B14F-4D97-AF65-F5344CB8AC3E}">
        <p14:creationId xmlns:p14="http://schemas.microsoft.com/office/powerpoint/2010/main" val="461408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chemeClr val="dk1"/>
                </a:solidFill>
                <a:latin typeface="Calibri"/>
                <a:ea typeface="Calibri"/>
                <a:cs typeface="Calibri"/>
                <a:sym typeface="Calibri"/>
              </a:defRPr>
            </a:lvl1pPr>
            <a:lvl2pPr marL="0" marR="0" lvl="1" indent="0" algn="l" rtl="0">
              <a:spcBef>
                <a:spcPts val="0"/>
              </a:spcBef>
              <a:buNone/>
              <a:defRPr sz="1800" b="0" i="0" u="none" strike="noStrike" cap="none">
                <a:solidFill>
                  <a:schemeClr val="dk1"/>
                </a:solidFill>
                <a:latin typeface="Calibri"/>
                <a:ea typeface="Calibri"/>
                <a:cs typeface="Calibri"/>
                <a:sym typeface="Calibri"/>
              </a:defRPr>
            </a:lvl2pPr>
            <a:lvl3pPr marL="0" marR="0" lvl="2" indent="0" algn="l" rtl="0">
              <a:spcBef>
                <a:spcPts val="0"/>
              </a:spcBef>
              <a:buNone/>
              <a:defRPr sz="1800" b="0" i="0" u="none" strike="noStrike" cap="none">
                <a:solidFill>
                  <a:schemeClr val="dk1"/>
                </a:solidFill>
                <a:latin typeface="Calibri"/>
                <a:ea typeface="Calibri"/>
                <a:cs typeface="Calibri"/>
                <a:sym typeface="Calibri"/>
              </a:defRPr>
            </a:lvl3pPr>
            <a:lvl4pPr marL="0" marR="0" lvl="3" indent="0" algn="l" rtl="0">
              <a:spcBef>
                <a:spcPts val="0"/>
              </a:spcBef>
              <a:buNone/>
              <a:defRPr sz="1800" b="0" i="0" u="none" strike="noStrike" cap="none">
                <a:solidFill>
                  <a:schemeClr val="dk1"/>
                </a:solidFill>
                <a:latin typeface="Calibri"/>
                <a:ea typeface="Calibri"/>
                <a:cs typeface="Calibri"/>
                <a:sym typeface="Calibri"/>
              </a:defRPr>
            </a:lvl4pPr>
            <a:lvl5pPr marL="0" marR="0" lvl="4" indent="0" algn="l" rtl="0">
              <a:spcBef>
                <a:spcPts val="0"/>
              </a:spcBef>
              <a:buNone/>
              <a:defRPr sz="1800" b="0" i="0" u="none" strike="noStrike" cap="none">
                <a:solidFill>
                  <a:schemeClr val="dk1"/>
                </a:solidFill>
                <a:latin typeface="Calibri"/>
                <a:ea typeface="Calibri"/>
                <a:cs typeface="Calibri"/>
                <a:sym typeface="Calibri"/>
              </a:defRPr>
            </a:lvl5pPr>
            <a:lvl6pPr marL="0" marR="0" lvl="5" indent="0" algn="l" rtl="0">
              <a:spcBef>
                <a:spcPts val="0"/>
              </a:spcBef>
              <a:buNone/>
              <a:defRPr sz="1800" b="0" i="0" u="none" strike="noStrike" cap="none">
                <a:solidFill>
                  <a:schemeClr val="dk1"/>
                </a:solidFill>
                <a:latin typeface="Calibri"/>
                <a:ea typeface="Calibri"/>
                <a:cs typeface="Calibri"/>
                <a:sym typeface="Calibri"/>
              </a:defRPr>
            </a:lvl6pPr>
            <a:lvl7pPr marL="0" marR="0" lvl="6" indent="0" algn="l" rtl="0">
              <a:spcBef>
                <a:spcPts val="0"/>
              </a:spcBef>
              <a:buNone/>
              <a:defRPr sz="1800" b="0" i="0" u="none" strike="noStrike" cap="none">
                <a:solidFill>
                  <a:schemeClr val="dk1"/>
                </a:solidFill>
                <a:latin typeface="Calibri"/>
                <a:ea typeface="Calibri"/>
                <a:cs typeface="Calibri"/>
                <a:sym typeface="Calibri"/>
              </a:defRPr>
            </a:lvl7pPr>
            <a:lvl8pPr marL="0" marR="0" lvl="7" indent="0" algn="l" rtl="0">
              <a:spcBef>
                <a:spcPts val="0"/>
              </a:spcBef>
              <a:buNone/>
              <a:defRPr sz="1800" b="0" i="0" u="none" strike="noStrike" cap="none">
                <a:solidFill>
                  <a:schemeClr val="dk1"/>
                </a:solidFill>
                <a:latin typeface="Calibri"/>
                <a:ea typeface="Calibri"/>
                <a:cs typeface="Calibri"/>
                <a:sym typeface="Calibri"/>
              </a:defRPr>
            </a:lvl8pPr>
            <a:lvl9pPr marL="0" marR="0" lvl="8" indent="0" algn="l" rtl="0">
              <a:spcBef>
                <a:spcPts val="0"/>
              </a:spcBef>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2" name="Google Shape;72;p11"/>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3" name="Google Shape;73;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4" name="Google Shape;7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9" name="Google Shape;79;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0" name="Google Shape;80;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3"/>
        <p:cNvGrpSpPr/>
        <p:nvPr/>
      </p:nvGrpSpPr>
      <p:grpSpPr>
        <a:xfrm>
          <a:off x="0" y="0"/>
          <a:ext cx="0" cy="0"/>
          <a:chOff x="0" y="0"/>
          <a:chExt cx="0" cy="0"/>
        </a:xfrm>
      </p:grpSpPr>
      <p:sp>
        <p:nvSpPr>
          <p:cNvPr id="84" name="Google Shape;84;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5" name="Google Shape;85;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6" name="Google Shape;86;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wo Content" type="twoObj">
  <p:cSld name="TWO_OBJECTS">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5" name="Google Shape;95;p16"/>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16"/>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7" name="Google Shape;97;p16"/>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8" name="Google Shape;98;p16"/>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9" name="Google Shape;99;p16"/>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2" name="Google Shape;102;p17"/>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3" name="Google Shape;103;p17"/>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4" name="Google Shape;104;p17"/>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r>
              <a:rPr lang="en-US"/>
              <a:t>1-</a:t>
            </a: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Google Shape;30;p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1" name="Google Shape;31;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
        <p:cNvGrpSpPr/>
        <p:nvPr/>
      </p:nvGrpSpPr>
      <p:grpSpPr>
        <a:xfrm>
          <a:off x="0" y="0"/>
          <a:ext cx="0" cy="0"/>
          <a:chOff x="0" y="0"/>
          <a:chExt cx="0" cy="0"/>
        </a:xfrm>
      </p:grpSpPr>
      <p:sp>
        <p:nvSpPr>
          <p:cNvPr id="35" name="Google Shape;35;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6" name="Google Shape;36;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38" name="Google Shape;38;p4"/>
          <p:cNvSpPr txBox="1">
            <a:spLocks noGrp="1"/>
          </p:cNvSpPr>
          <p:nvPr>
            <p:ph type="body" idx="1"/>
          </p:nvPr>
        </p:nvSpPr>
        <p:spPr>
          <a:xfrm>
            <a:off x="971977" y="1324628"/>
            <a:ext cx="10972800" cy="4525963"/>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lnSpc>
                <a:spcPct val="90000"/>
              </a:lnSpc>
              <a:spcBef>
                <a:spcPts val="500"/>
              </a:spcBef>
              <a:spcAft>
                <a:spcPts val="0"/>
              </a:spcAft>
              <a:buClr>
                <a:schemeClr val="dk1"/>
              </a:buClr>
              <a:buSzPts val="2000"/>
              <a:buFont typeface="Calibri"/>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9"/>
        <p:cNvGrpSpPr/>
        <p:nvPr/>
      </p:nvGrpSpPr>
      <p:grpSpPr>
        <a:xfrm>
          <a:off x="0" y="0"/>
          <a:ext cx="0" cy="0"/>
          <a:chOff x="0" y="0"/>
          <a:chExt cx="0" cy="0"/>
        </a:xfrm>
      </p:grpSpPr>
      <p:sp>
        <p:nvSpPr>
          <p:cNvPr id="40" name="Google Shape;4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1" name="Google Shape;4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2" name="Google Shape;4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43" name="Google Shape;43;p5"/>
          <p:cNvSpPr txBox="1">
            <a:spLocks noGrp="1"/>
          </p:cNvSpPr>
          <p:nvPr>
            <p:ph type="title"/>
          </p:nvPr>
        </p:nvSpPr>
        <p:spPr>
          <a:xfrm>
            <a:off x="1089764" y="214816"/>
            <a:ext cx="9870510" cy="874951"/>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930B0B"/>
              </a:buClr>
              <a:buSzPts val="3600"/>
              <a:buFont typeface="Times New Roman"/>
              <a:buNone/>
              <a:defRPr sz="3600" b="0" i="0" u="none" strike="noStrike" cap="none">
                <a:solidFill>
                  <a:srgbClr val="930B0B"/>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4" name="Google Shape;44;p5"/>
          <p:cNvSpPr txBox="1">
            <a:spLocks noGrp="1"/>
          </p:cNvSpPr>
          <p:nvPr>
            <p:ph type="body" idx="1"/>
          </p:nvPr>
        </p:nvSpPr>
        <p:spPr>
          <a:xfrm>
            <a:off x="933338" y="1324628"/>
            <a:ext cx="10972800" cy="4525963"/>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lnSpc>
                <a:spcPct val="90000"/>
              </a:lnSpc>
              <a:spcBef>
                <a:spcPts val="500"/>
              </a:spcBef>
              <a:spcAft>
                <a:spcPts val="0"/>
              </a:spcAft>
              <a:buClr>
                <a:schemeClr val="dk1"/>
              </a:buClr>
              <a:buSzPts val="240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lnSpc>
                <a:spcPct val="90000"/>
              </a:lnSpc>
              <a:spcBef>
                <a:spcPts val="500"/>
              </a:spcBef>
              <a:spcAft>
                <a:spcPts val="0"/>
              </a:spcAft>
              <a:buClr>
                <a:schemeClr val="dk1"/>
              </a:buClr>
              <a:buSzPts val="2000"/>
              <a:buFont typeface="Calibri"/>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4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1089764" y="214816"/>
            <a:ext cx="9870510" cy="874951"/>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0"/>
              </a:spcBef>
              <a:spcAft>
                <a:spcPts val="0"/>
              </a:spcAft>
              <a:buClr>
                <a:srgbClr val="930B0B"/>
              </a:buClr>
              <a:buSzPts val="3600"/>
              <a:buFont typeface="Times New Roman"/>
              <a:buNone/>
              <a:defRPr sz="3600" b="0" i="0" u="none" strike="noStrike" cap="none">
                <a:solidFill>
                  <a:srgbClr val="930B0B"/>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7"/>
          <p:cNvSpPr txBox="1">
            <a:spLocks noGrp="1"/>
          </p:cNvSpPr>
          <p:nvPr>
            <p:ph type="body" idx="1"/>
          </p:nvPr>
        </p:nvSpPr>
        <p:spPr>
          <a:xfrm>
            <a:off x="873826" y="1189973"/>
            <a:ext cx="10997852" cy="489930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Times New Roman"/>
                <a:ea typeface="Times New Roman"/>
                <a:cs typeface="Times New Roman"/>
                <a:sym typeface="Times New Roman"/>
              </a:defRPr>
            </a:lvl1pPr>
            <a:lvl2pPr marL="914400" marR="0" lvl="1" indent="-335280" algn="l" rtl="0">
              <a:lnSpc>
                <a:spcPct val="90000"/>
              </a:lnSpc>
              <a:spcBef>
                <a:spcPts val="500"/>
              </a:spcBef>
              <a:spcAft>
                <a:spcPts val="0"/>
              </a:spcAft>
              <a:buClr>
                <a:srgbClr val="C55A11"/>
              </a:buClr>
              <a:buSzPts val="1680"/>
              <a:buFont typeface="Courier New"/>
              <a:buChar char="o"/>
              <a:defRPr sz="2400" b="0" i="0" u="none" strike="noStrike" cap="none">
                <a:solidFill>
                  <a:schemeClr val="dk1"/>
                </a:solidFill>
                <a:latin typeface="Times New Roman"/>
                <a:ea typeface="Times New Roman"/>
                <a:cs typeface="Times New Roman"/>
                <a:sym typeface="Times New Roman"/>
              </a:defRPr>
            </a:lvl2pPr>
            <a:lvl3pPr marL="1371600" marR="0" lvl="2" indent="-317500" algn="l" rtl="0">
              <a:lnSpc>
                <a:spcPct val="90000"/>
              </a:lnSpc>
              <a:spcBef>
                <a:spcPts val="500"/>
              </a:spcBef>
              <a:spcAft>
                <a:spcPts val="0"/>
              </a:spcAft>
              <a:buClr>
                <a:srgbClr val="8D4427"/>
              </a:buClr>
              <a:buSzPts val="14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8"/>
          <p:cNvSpPr txBox="1">
            <a:spLocks noGrp="1"/>
          </p:cNvSpPr>
          <p:nvPr>
            <p:ph type="body" idx="1"/>
          </p:nvPr>
        </p:nvSpPr>
        <p:spPr>
          <a:xfrm>
            <a:off x="908766" y="1606006"/>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2" name="Google Shape;52;p8"/>
          <p:cNvSpPr txBox="1">
            <a:spLocks noGrp="1"/>
          </p:cNvSpPr>
          <p:nvPr>
            <p:ph type="body" idx="2"/>
          </p:nvPr>
        </p:nvSpPr>
        <p:spPr>
          <a:xfrm>
            <a:off x="1071605"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body" idx="3"/>
          </p:nvPr>
        </p:nvSpPr>
        <p:spPr>
          <a:xfrm>
            <a:off x="6404017"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4" name="Google Shape;54;p8"/>
          <p:cNvSpPr txBox="1">
            <a:spLocks noGrp="1"/>
          </p:cNvSpPr>
          <p:nvPr>
            <p:ph type="body" idx="4"/>
          </p:nvPr>
        </p:nvSpPr>
        <p:spPr>
          <a:xfrm>
            <a:off x="6404017"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0" name="Google Shape;6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5" name="Google Shape;65;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6" name="Google Shape;66;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7" name="Google Shape;6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image" Target="../media/image4.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p:nvPr/>
        </p:nvSpPr>
        <p:spPr>
          <a:xfrm>
            <a:off x="1531257" y="294320"/>
            <a:ext cx="9129486" cy="73796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4400"/>
              <a:buFont typeface="Calibri"/>
              <a:buNone/>
            </a:pPr>
            <a:endParaRPr sz="4400" b="0" i="0" u="none" strike="noStrike" cap="none">
              <a:solidFill>
                <a:schemeClr val="dk1"/>
              </a:solidFill>
              <a:latin typeface="Calibri"/>
              <a:ea typeface="Calibri"/>
              <a:cs typeface="Calibri"/>
              <a:sym typeface="Calibri"/>
            </a:endParaRPr>
          </a:p>
        </p:txBody>
      </p:sp>
      <p:sp>
        <p:nvSpPr>
          <p:cNvPr id="11" name="Google Shape;11;p1"/>
          <p:cNvSpPr txBox="1"/>
          <p:nvPr/>
        </p:nvSpPr>
        <p:spPr>
          <a:xfrm>
            <a:off x="432520" y="6373653"/>
            <a:ext cx="1941286" cy="36512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1" i="0" u="none" strike="noStrike" cap="none">
                <a:solidFill>
                  <a:schemeClr val="lt1"/>
                </a:solidFill>
                <a:latin typeface="Times New Roman"/>
                <a:ea typeface="Times New Roman"/>
                <a:cs typeface="Times New Roman"/>
                <a:sym typeface="Times New Roman"/>
              </a:rPr>
              <a:t>3/1/2021</a:t>
            </a:r>
            <a:endParaRPr sz="1400" b="1" i="0" u="none" strike="noStrike" cap="none">
              <a:solidFill>
                <a:schemeClr val="lt1"/>
              </a:solidFill>
              <a:latin typeface="Times New Roman"/>
              <a:ea typeface="Times New Roman"/>
              <a:cs typeface="Times New Roman"/>
              <a:sym typeface="Times New Roman"/>
            </a:endParaRPr>
          </a:p>
        </p:txBody>
      </p:sp>
      <p:sp>
        <p:nvSpPr>
          <p:cNvPr id="12" name="Google Shape;12;p1"/>
          <p:cNvSpPr txBox="1"/>
          <p:nvPr/>
        </p:nvSpPr>
        <p:spPr>
          <a:xfrm>
            <a:off x="10986931" y="6347050"/>
            <a:ext cx="801914" cy="36512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en-US" sz="1400" b="1" i="0" u="none" strike="noStrike" cap="none">
                <a:solidFill>
                  <a:schemeClr val="lt1"/>
                </a:solidFill>
                <a:latin typeface="Times New Roman"/>
                <a:ea typeface="Times New Roman"/>
                <a:cs typeface="Times New Roman"/>
                <a:sym typeface="Times New Roman"/>
              </a:rPr>
              <a:t>‹#›</a:t>
            </a:fld>
            <a:endParaRPr sz="1400" b="1" i="0" u="none" strike="noStrike" cap="none">
              <a:solidFill>
                <a:schemeClr val="lt1"/>
              </a:solidFill>
              <a:latin typeface="Times New Roman"/>
              <a:ea typeface="Times New Roman"/>
              <a:cs typeface="Times New Roman"/>
              <a:sym typeface="Times New Roman"/>
            </a:endParaRPr>
          </a:p>
        </p:txBody>
      </p:sp>
      <p:cxnSp>
        <p:nvCxnSpPr>
          <p:cNvPr id="13" name="Google Shape;13;p1"/>
          <p:cNvCxnSpPr/>
          <p:nvPr/>
        </p:nvCxnSpPr>
        <p:spPr>
          <a:xfrm>
            <a:off x="231906" y="524442"/>
            <a:ext cx="20026" cy="5873873"/>
          </a:xfrm>
          <a:prstGeom prst="straightConnector1">
            <a:avLst/>
          </a:prstGeom>
          <a:noFill/>
          <a:ln w="9525" cap="flat" cmpd="sng">
            <a:solidFill>
              <a:schemeClr val="accent2"/>
            </a:solidFill>
            <a:prstDash val="solid"/>
            <a:miter lim="800000"/>
            <a:headEnd type="none" w="sm" len="sm"/>
            <a:tailEnd type="none" w="sm" len="sm"/>
          </a:ln>
        </p:spPr>
      </p:cxnSp>
      <p:cxnSp>
        <p:nvCxnSpPr>
          <p:cNvPr id="14" name="Google Shape;14;p1"/>
          <p:cNvCxnSpPr/>
          <p:nvPr/>
        </p:nvCxnSpPr>
        <p:spPr>
          <a:xfrm>
            <a:off x="11945042" y="135448"/>
            <a:ext cx="19165" cy="6100958"/>
          </a:xfrm>
          <a:prstGeom prst="straightConnector1">
            <a:avLst/>
          </a:prstGeom>
          <a:noFill/>
          <a:ln w="9525" cap="flat" cmpd="sng">
            <a:solidFill>
              <a:schemeClr val="accent2"/>
            </a:solidFill>
            <a:prstDash val="solid"/>
            <a:miter lim="800000"/>
            <a:headEnd type="none" w="sm" len="sm"/>
            <a:tailEnd type="none" w="sm" len="sm"/>
          </a:ln>
        </p:spPr>
      </p:cxnSp>
      <p:cxnSp>
        <p:nvCxnSpPr>
          <p:cNvPr id="15" name="Google Shape;15;p1"/>
          <p:cNvCxnSpPr/>
          <p:nvPr/>
        </p:nvCxnSpPr>
        <p:spPr>
          <a:xfrm>
            <a:off x="572366" y="135448"/>
            <a:ext cx="11382258" cy="0"/>
          </a:xfrm>
          <a:prstGeom prst="straightConnector1">
            <a:avLst/>
          </a:prstGeom>
          <a:noFill/>
          <a:ln w="9525" cap="flat" cmpd="sng">
            <a:solidFill>
              <a:schemeClr val="accent2"/>
            </a:solidFill>
            <a:prstDash val="solid"/>
            <a:miter lim="800000"/>
            <a:headEnd type="none" w="sm" len="sm"/>
            <a:tailEnd type="none" w="sm" len="sm"/>
          </a:ln>
        </p:spPr>
      </p:cxnSp>
      <p:cxnSp>
        <p:nvCxnSpPr>
          <p:cNvPr id="16" name="Google Shape;16;p1"/>
          <p:cNvCxnSpPr/>
          <p:nvPr/>
        </p:nvCxnSpPr>
        <p:spPr>
          <a:xfrm>
            <a:off x="251932" y="6398315"/>
            <a:ext cx="320400" cy="293100"/>
          </a:xfrm>
          <a:prstGeom prst="curvedConnector3">
            <a:avLst>
              <a:gd name="adj1" fmla="val 50000"/>
            </a:avLst>
          </a:prstGeom>
          <a:noFill/>
          <a:ln w="9525" cap="flat" cmpd="sng">
            <a:solidFill>
              <a:schemeClr val="accent2"/>
            </a:solidFill>
            <a:prstDash val="solid"/>
            <a:miter lim="800000"/>
            <a:headEnd type="none" w="sm" len="sm"/>
            <a:tailEnd type="none" w="sm" len="sm"/>
          </a:ln>
        </p:spPr>
      </p:cxnSp>
      <p:cxnSp>
        <p:nvCxnSpPr>
          <p:cNvPr id="17" name="Google Shape;17;p1"/>
          <p:cNvCxnSpPr/>
          <p:nvPr/>
        </p:nvCxnSpPr>
        <p:spPr>
          <a:xfrm rot="5400000">
            <a:off x="11558309" y="6285306"/>
            <a:ext cx="454800" cy="357000"/>
          </a:xfrm>
          <a:prstGeom prst="curvedConnector3">
            <a:avLst>
              <a:gd name="adj1" fmla="val 50000"/>
            </a:avLst>
          </a:prstGeom>
          <a:noFill/>
          <a:ln w="9525" cap="flat" cmpd="sng">
            <a:solidFill>
              <a:schemeClr val="accent2"/>
            </a:solidFill>
            <a:prstDash val="solid"/>
            <a:miter lim="800000"/>
            <a:headEnd type="none" w="sm" len="sm"/>
            <a:tailEnd type="none" w="sm" len="sm"/>
          </a:ln>
        </p:spPr>
      </p:cxnSp>
      <p:pic>
        <p:nvPicPr>
          <p:cNvPr id="18" name="Google Shape;18;p1"/>
          <p:cNvPicPr preferRelativeResize="0"/>
          <p:nvPr/>
        </p:nvPicPr>
        <p:blipFill rotWithShape="1">
          <a:blip r:embed="rId18">
            <a:alphaModFix/>
          </a:blip>
          <a:srcRect/>
          <a:stretch/>
        </p:blipFill>
        <p:spPr>
          <a:xfrm>
            <a:off x="605" y="135448"/>
            <a:ext cx="566958" cy="6722552"/>
          </a:xfrm>
          <a:prstGeom prst="rect">
            <a:avLst/>
          </a:prstGeom>
          <a:noFill/>
          <a:ln>
            <a:noFill/>
          </a:ln>
        </p:spPr>
      </p:pic>
      <p:pic>
        <p:nvPicPr>
          <p:cNvPr id="19" name="Google Shape;19;p1"/>
          <p:cNvPicPr preferRelativeResize="0"/>
          <p:nvPr/>
        </p:nvPicPr>
        <p:blipFill rotWithShape="1">
          <a:blip r:embed="rId19">
            <a:alphaModFix/>
          </a:blip>
          <a:srcRect/>
          <a:stretch/>
        </p:blipFill>
        <p:spPr>
          <a:xfrm>
            <a:off x="572783" y="135448"/>
            <a:ext cx="204457" cy="5305232"/>
          </a:xfrm>
          <a:prstGeom prst="rect">
            <a:avLst/>
          </a:prstGeom>
          <a:noFill/>
          <a:ln>
            <a:noFill/>
          </a:ln>
        </p:spPr>
      </p:pic>
      <p:pic>
        <p:nvPicPr>
          <p:cNvPr id="20" name="Google Shape;20;p1" descr="A close up of a sign&#10;&#10;Description automatically generated"/>
          <p:cNvPicPr preferRelativeResize="0"/>
          <p:nvPr/>
        </p:nvPicPr>
        <p:blipFill rotWithShape="1">
          <a:blip r:embed="rId20">
            <a:alphaModFix/>
          </a:blip>
          <a:srcRect/>
          <a:stretch/>
        </p:blipFill>
        <p:spPr>
          <a:xfrm>
            <a:off x="11095526" y="6043824"/>
            <a:ext cx="868683" cy="647487"/>
          </a:xfrm>
          <a:prstGeom prst="rect">
            <a:avLst/>
          </a:prstGeom>
          <a:noFill/>
          <a:ln>
            <a:noFill/>
          </a:ln>
        </p:spPr>
      </p:pic>
      <p:pic>
        <p:nvPicPr>
          <p:cNvPr id="21" name="Google Shape;21;p1" descr="A picture containing drawing&#10;&#10;Description automatically generated"/>
          <p:cNvPicPr preferRelativeResize="0"/>
          <p:nvPr/>
        </p:nvPicPr>
        <p:blipFill rotWithShape="1">
          <a:blip r:embed="rId21">
            <a:alphaModFix/>
          </a:blip>
          <a:srcRect/>
          <a:stretch/>
        </p:blipFill>
        <p:spPr>
          <a:xfrm>
            <a:off x="605" y="6214968"/>
            <a:ext cx="2655568" cy="663892"/>
          </a:xfrm>
          <a:prstGeom prst="rect">
            <a:avLst/>
          </a:prstGeom>
          <a:noFill/>
          <a:ln>
            <a:noFill/>
          </a:ln>
        </p:spPr>
      </p:pic>
      <p:pic>
        <p:nvPicPr>
          <p:cNvPr id="22" name="Google Shape;22;p1"/>
          <p:cNvPicPr preferRelativeResize="0"/>
          <p:nvPr/>
        </p:nvPicPr>
        <p:blipFill rotWithShape="1">
          <a:blip r:embed="rId18">
            <a:alphaModFix/>
          </a:blip>
          <a:srcRect/>
          <a:stretch/>
        </p:blipFill>
        <p:spPr>
          <a:xfrm rot="5400000">
            <a:off x="6714494" y="2503271"/>
            <a:ext cx="385984" cy="8376080"/>
          </a:xfrm>
          <a:prstGeom prst="rect">
            <a:avLst/>
          </a:prstGeom>
          <a:noFill/>
          <a:ln>
            <a:noFill/>
          </a:ln>
        </p:spPr>
      </p:pic>
      <p:pic>
        <p:nvPicPr>
          <p:cNvPr id="23" name="Google Shape;23;p1"/>
          <p:cNvPicPr preferRelativeResize="0"/>
          <p:nvPr/>
        </p:nvPicPr>
        <p:blipFill rotWithShape="1">
          <a:blip r:embed="rId19">
            <a:alphaModFix/>
          </a:blip>
          <a:srcRect/>
          <a:stretch/>
        </p:blipFill>
        <p:spPr>
          <a:xfrm rot="5400000">
            <a:off x="6820534" y="2236938"/>
            <a:ext cx="173904" cy="837607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6.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p:nvPr/>
        </p:nvSpPr>
        <p:spPr>
          <a:xfrm>
            <a:off x="2779059" y="2277035"/>
            <a:ext cx="754828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10" name="Google Shape;110;p18"/>
          <p:cNvSpPr txBox="1"/>
          <p:nvPr/>
        </p:nvSpPr>
        <p:spPr>
          <a:xfrm>
            <a:off x="880269" y="1155339"/>
            <a:ext cx="10885011" cy="193896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3800" dirty="0">
              <a:solidFill>
                <a:srgbClr val="FF0000"/>
              </a:solidFill>
              <a:latin typeface="Marcellus" panose="020B0604020202020204" charset="0"/>
              <a:cs typeface="Times New Roman" panose="02020603050405020304" pitchFamily="18" charset="0"/>
            </a:endParaRPr>
          </a:p>
          <a:p>
            <a:pPr algn="ctr"/>
            <a:r>
              <a:rPr lang="en-US" sz="3800" b="1" i="0" u="none" strike="noStrike" baseline="0" dirty="0">
                <a:solidFill>
                  <a:srgbClr val="FF0000"/>
                </a:solidFill>
                <a:latin typeface="Marcellus" panose="020B0604020202020204" charset="0"/>
              </a:rPr>
              <a:t>Real Time Object Detection Overview: Advancements, Challenges, and Applications</a:t>
            </a:r>
            <a:endParaRPr lang="en-US" sz="3800" b="1" dirty="0">
              <a:solidFill>
                <a:srgbClr val="FF0000"/>
              </a:solidFill>
              <a:latin typeface="Marcellus" panose="020B0604020202020204" charset="0"/>
              <a:ea typeface="Marcellus"/>
              <a:cs typeface="Marcellus"/>
              <a:sym typeface="Marcellus"/>
            </a:endParaRPr>
          </a:p>
        </p:txBody>
      </p:sp>
      <p:sp>
        <p:nvSpPr>
          <p:cNvPr id="111" name="Google Shape;111;p18"/>
          <p:cNvSpPr txBox="1"/>
          <p:nvPr/>
        </p:nvSpPr>
        <p:spPr>
          <a:xfrm>
            <a:off x="2856140" y="3542235"/>
            <a:ext cx="6256200" cy="172351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US" sz="2500" dirty="0">
                <a:solidFill>
                  <a:srgbClr val="FF0000"/>
                </a:solidFill>
                <a:latin typeface="Marcellus"/>
                <a:ea typeface="Marcellus"/>
                <a:cs typeface="Marcellus"/>
                <a:sym typeface="Marcellus"/>
              </a:rPr>
              <a:t>Presented by:</a:t>
            </a:r>
            <a:endParaRPr sz="2500" dirty="0">
              <a:solidFill>
                <a:srgbClr val="FF0000"/>
              </a:solidFill>
              <a:latin typeface="Marcellus"/>
              <a:ea typeface="Marcellus"/>
              <a:cs typeface="Marcellus"/>
              <a:sym typeface="Marcellus"/>
            </a:endParaRPr>
          </a:p>
          <a:p>
            <a:pPr marL="0" lvl="0" indent="0" algn="ctr" rtl="0">
              <a:spcBef>
                <a:spcPts val="0"/>
              </a:spcBef>
              <a:spcAft>
                <a:spcPts val="0"/>
              </a:spcAft>
              <a:buClr>
                <a:schemeClr val="dk1"/>
              </a:buClr>
              <a:buSzPts val="1100"/>
              <a:buFont typeface="Arial"/>
              <a:buNone/>
            </a:pPr>
            <a:r>
              <a:rPr lang="en-US" sz="2500" dirty="0">
                <a:solidFill>
                  <a:schemeClr val="dk1"/>
                </a:solidFill>
                <a:latin typeface="Marcellus"/>
                <a:ea typeface="Marcellus"/>
                <a:cs typeface="Marcellus"/>
                <a:sym typeface="Marcellus"/>
              </a:rPr>
              <a:t>Keyur Patel- 16010421073</a:t>
            </a:r>
          </a:p>
          <a:p>
            <a:pPr marL="0" lvl="0" indent="0" algn="ctr" rtl="0">
              <a:spcBef>
                <a:spcPts val="0"/>
              </a:spcBef>
              <a:spcAft>
                <a:spcPts val="0"/>
              </a:spcAft>
              <a:buClr>
                <a:schemeClr val="dk1"/>
              </a:buClr>
              <a:buSzPts val="1100"/>
              <a:buFont typeface="Arial"/>
              <a:buNone/>
            </a:pPr>
            <a:r>
              <a:rPr lang="en-US" sz="2500" dirty="0">
                <a:solidFill>
                  <a:schemeClr val="dk1"/>
                </a:solidFill>
                <a:latin typeface="Marcellus"/>
                <a:ea typeface="Marcellus"/>
                <a:cs typeface="Marcellus"/>
                <a:sym typeface="Marcellus"/>
              </a:rPr>
              <a:t>HO DL-B1</a:t>
            </a:r>
          </a:p>
          <a:p>
            <a:pPr marL="0" lvl="0" indent="0" algn="ctr" rtl="0">
              <a:spcBef>
                <a:spcPts val="0"/>
              </a:spcBef>
              <a:spcAft>
                <a:spcPts val="0"/>
              </a:spcAft>
              <a:buClr>
                <a:schemeClr val="dk1"/>
              </a:buClr>
              <a:buSzPts val="1100"/>
              <a:buFont typeface="Arial"/>
              <a:buNone/>
            </a:pPr>
            <a:r>
              <a:rPr lang="en-US" sz="2500" dirty="0">
                <a:solidFill>
                  <a:schemeClr val="dk1"/>
                </a:solidFill>
                <a:latin typeface="Marcellus"/>
                <a:ea typeface="Marcellus"/>
                <a:cs typeface="Marcellus"/>
                <a:sym typeface="Marcellus"/>
              </a:rPr>
              <a:t>IA-2</a:t>
            </a:r>
            <a:endParaRPr sz="2500" dirty="0">
              <a:solidFill>
                <a:schemeClr val="dk1"/>
              </a:solidFill>
              <a:latin typeface="Marcellus"/>
              <a:ea typeface="Marcellus"/>
              <a:cs typeface="Marcellus"/>
              <a:sym typeface="Marcellu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6"/>
          <p:cNvSpPr txBox="1">
            <a:spLocks noGrp="1"/>
          </p:cNvSpPr>
          <p:nvPr>
            <p:ph type="title"/>
          </p:nvPr>
        </p:nvSpPr>
        <p:spPr>
          <a:xfrm>
            <a:off x="2931040" y="2812725"/>
            <a:ext cx="6157200" cy="979200"/>
          </a:xfrm>
          <a:prstGeom prst="rect">
            <a:avLst/>
          </a:prstGeom>
        </p:spPr>
        <p:txBody>
          <a:bodyPr spcFirstLastPara="1" wrap="square" lIns="91425" tIns="45700" rIns="91425" bIns="45700" anchor="t" anchorCtr="0">
            <a:noAutofit/>
          </a:bodyPr>
          <a:lstStyle/>
          <a:p>
            <a:pPr marL="0" lvl="0" indent="0" algn="ctr" rtl="0">
              <a:spcBef>
                <a:spcPts val="0"/>
              </a:spcBef>
              <a:spcAft>
                <a:spcPts val="0"/>
              </a:spcAft>
              <a:buNone/>
            </a:pPr>
            <a:r>
              <a:rPr lang="en-US" sz="7200" dirty="0">
                <a:solidFill>
                  <a:srgbClr val="FF0000"/>
                </a:solidFill>
                <a:latin typeface="Marcellus"/>
                <a:ea typeface="Marcellus"/>
                <a:cs typeface="Marcellus"/>
                <a:sym typeface="Marcellus"/>
              </a:rPr>
              <a:t>Thank You</a:t>
            </a:r>
            <a:endParaRPr sz="7200" dirty="0">
              <a:solidFill>
                <a:srgbClr val="FF0000"/>
              </a:solidFill>
              <a:latin typeface="Marcellus"/>
              <a:ea typeface="Marcellus"/>
              <a:cs typeface="Marcellus"/>
              <a:sym typeface="Marcellus"/>
            </a:endParaRPr>
          </a:p>
        </p:txBody>
      </p:sp>
    </p:spTree>
    <p:extLst>
      <p:ext uri="{BB962C8B-B14F-4D97-AF65-F5344CB8AC3E}">
        <p14:creationId xmlns:p14="http://schemas.microsoft.com/office/powerpoint/2010/main" val="15961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9"/>
          <p:cNvSpPr txBox="1">
            <a:spLocks noGrp="1"/>
          </p:cNvSpPr>
          <p:nvPr>
            <p:ph type="title"/>
          </p:nvPr>
        </p:nvSpPr>
        <p:spPr>
          <a:xfrm>
            <a:off x="3511500" y="434225"/>
            <a:ext cx="5169000" cy="666988"/>
          </a:xfrm>
          <a:prstGeom prst="rect">
            <a:avLst/>
          </a:prstGeom>
        </p:spPr>
        <p:txBody>
          <a:bodyPr spcFirstLastPara="1" wrap="square" lIns="91425" tIns="45700" rIns="91425" bIns="45700" anchor="t" anchorCtr="0">
            <a:noAutofit/>
          </a:bodyPr>
          <a:lstStyle/>
          <a:p>
            <a:pPr marL="0" lvl="0" indent="0" algn="ctr" rtl="0">
              <a:spcBef>
                <a:spcPts val="0"/>
              </a:spcBef>
              <a:spcAft>
                <a:spcPts val="0"/>
              </a:spcAft>
              <a:buNone/>
            </a:pPr>
            <a:r>
              <a:rPr lang="en-US" sz="3400" dirty="0">
                <a:solidFill>
                  <a:srgbClr val="FF0000"/>
                </a:solidFill>
                <a:latin typeface="Marcellus"/>
                <a:ea typeface="Marcellus"/>
                <a:cs typeface="Marcellus"/>
                <a:sym typeface="Marcellus"/>
              </a:rPr>
              <a:t>Introduction</a:t>
            </a:r>
            <a:br>
              <a:rPr lang="en-US" sz="3400" dirty="0">
                <a:solidFill>
                  <a:srgbClr val="FF0000"/>
                </a:solidFill>
                <a:latin typeface="Marcellus"/>
                <a:ea typeface="Marcellus"/>
                <a:cs typeface="Marcellus"/>
                <a:sym typeface="Marcellus"/>
              </a:rPr>
            </a:br>
            <a:endParaRPr sz="3400" dirty="0">
              <a:solidFill>
                <a:srgbClr val="FF0000"/>
              </a:solidFill>
              <a:latin typeface="Marcellus"/>
              <a:ea typeface="Marcellus"/>
              <a:cs typeface="Marcellus"/>
              <a:sym typeface="Marcellus"/>
            </a:endParaRPr>
          </a:p>
        </p:txBody>
      </p:sp>
      <p:sp>
        <p:nvSpPr>
          <p:cNvPr id="118" name="Google Shape;118;p19"/>
          <p:cNvSpPr txBox="1"/>
          <p:nvPr/>
        </p:nvSpPr>
        <p:spPr>
          <a:xfrm>
            <a:off x="879478" y="1191604"/>
            <a:ext cx="10761916" cy="2523738"/>
          </a:xfrm>
          <a:prstGeom prst="rect">
            <a:avLst/>
          </a:prstGeom>
          <a:noFill/>
          <a:ln>
            <a:noFill/>
          </a:ln>
        </p:spPr>
        <p:txBody>
          <a:bodyPr spcFirstLastPara="1" wrap="square" lIns="91425" tIns="91425" rIns="91425" bIns="91425" anchor="t" anchorCtr="0">
            <a:spAutoFit/>
          </a:bodyPr>
          <a:lstStyle/>
          <a:p>
            <a:pPr marL="285750" indent="-285750" algn="l" fontAlgn="base">
              <a:buFont typeface="Arial" panose="020B0604020202020204" pitchFamily="34" charset="0"/>
              <a:buChar char="•"/>
            </a:pPr>
            <a:r>
              <a:rPr lang="en-US" sz="1800" b="0" i="0" dirty="0">
                <a:solidFill>
                  <a:srgbClr val="000000"/>
                </a:solidFill>
                <a:effectLst/>
                <a:latin typeface="Poppins" panose="00000500000000000000" pitchFamily="2" charset="0"/>
              </a:rPr>
              <a:t>Real-time object detection is a critical aspect of computer vision, enabling rapid and precise identification of objects within images and video streams.</a:t>
            </a:r>
          </a:p>
          <a:p>
            <a:pPr marL="285750" indent="-285750" algn="l" fontAlgn="base">
              <a:buFont typeface="Arial" panose="020B0604020202020204" pitchFamily="34" charset="0"/>
              <a:buChar char="•"/>
            </a:pPr>
            <a:r>
              <a:rPr lang="en-US" sz="1800" b="0" i="0" dirty="0">
                <a:solidFill>
                  <a:srgbClr val="000000"/>
                </a:solidFill>
                <a:effectLst/>
                <a:latin typeface="Poppins" panose="00000500000000000000" pitchFamily="2" charset="0"/>
              </a:rPr>
              <a:t>Applications of real-time object detection span across various domains, including autonomous vehicles, robotics, surveillance, and augmented reality.</a:t>
            </a:r>
          </a:p>
          <a:p>
            <a:pPr marL="285750" indent="-285750" algn="l" fontAlgn="base">
              <a:buFont typeface="Arial" panose="020B0604020202020204" pitchFamily="34" charset="0"/>
              <a:buChar char="•"/>
            </a:pPr>
            <a:r>
              <a:rPr lang="en-US" sz="1800" b="0" i="0" dirty="0">
                <a:solidFill>
                  <a:srgbClr val="000000"/>
                </a:solidFill>
                <a:effectLst/>
                <a:latin typeface="Poppins" panose="00000500000000000000" pitchFamily="2" charset="0"/>
              </a:rPr>
              <a:t>The emergence of deep learning, particularly Convolutional Neural Networks (CNNs), has revolutionized object detection by autonomously extracting intricate feature representations from visual data.</a:t>
            </a:r>
          </a:p>
          <a:p>
            <a:pPr marL="457200" lvl="0"/>
            <a:endParaRPr lang="en-US" b="0" i="0" dirty="0">
              <a:solidFill>
                <a:schemeClr val="tx1"/>
              </a:solidFill>
              <a:effectLst/>
              <a:latin typeface="Marcellus" panose="020B0604020202020204" charset="0"/>
            </a:endParaRPr>
          </a:p>
          <a:p>
            <a:pPr marL="457200" lvl="0"/>
            <a:endParaRPr lang="en-US" sz="1200" dirty="0">
              <a:solidFill>
                <a:srgbClr val="374151"/>
              </a:solidFill>
              <a:latin typeface="Marcellus" panose="020B0604020202020204" charset="0"/>
            </a:endParaRPr>
          </a:p>
        </p:txBody>
      </p:sp>
      <p:pic>
        <p:nvPicPr>
          <p:cNvPr id="1026" name="Picture 2" descr="Deep Learning method for object detection: R-CNN explained | by Gaurav  Sinha | Towards Data Science">
            <a:extLst>
              <a:ext uri="{FF2B5EF4-FFF2-40B4-BE49-F238E27FC236}">
                <a16:creationId xmlns:a16="http://schemas.microsoft.com/office/drawing/2014/main" id="{DDE7B623-4B99-689A-A1A3-C0EFAA5FBA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5441" y="3192351"/>
            <a:ext cx="3834448" cy="2760387"/>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4" descr="Object detection in an example image. | Download Scientific Diagram">
            <a:extLst>
              <a:ext uri="{FF2B5EF4-FFF2-40B4-BE49-F238E27FC236}">
                <a16:creationId xmlns:a16="http://schemas.microsoft.com/office/drawing/2014/main" id="{0CE23C3E-AD9B-9F54-69C3-8FD11126ECB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7FC7D290-7514-50D0-E5C4-98E7F04635B4}"/>
              </a:ext>
            </a:extLst>
          </p:cNvPr>
          <p:cNvPicPr>
            <a:picLocks noChangeAspect="1"/>
          </p:cNvPicPr>
          <p:nvPr/>
        </p:nvPicPr>
        <p:blipFill>
          <a:blip r:embed="rId4"/>
          <a:stretch>
            <a:fillRect/>
          </a:stretch>
        </p:blipFill>
        <p:spPr>
          <a:xfrm>
            <a:off x="1176747" y="3276600"/>
            <a:ext cx="4996864" cy="2760387"/>
          </a:xfrm>
          <a:prstGeom prst="rect">
            <a:avLst/>
          </a:prstGeom>
        </p:spPr>
      </p:pic>
    </p:spTree>
    <p:extLst>
      <p:ext uri="{BB962C8B-B14F-4D97-AF65-F5344CB8AC3E}">
        <p14:creationId xmlns:p14="http://schemas.microsoft.com/office/powerpoint/2010/main" val="3351243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1"/>
          <p:cNvSpPr txBox="1"/>
          <p:nvPr/>
        </p:nvSpPr>
        <p:spPr>
          <a:xfrm>
            <a:off x="2227142" y="137801"/>
            <a:ext cx="7486800" cy="101563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400" dirty="0">
                <a:solidFill>
                  <a:srgbClr val="FF0000"/>
                </a:solidFill>
                <a:latin typeface="Marcellus"/>
                <a:ea typeface="Marcellus"/>
                <a:cs typeface="Marcellus"/>
                <a:sym typeface="Marcellus"/>
              </a:rPr>
              <a:t>Traditional Approaches</a:t>
            </a:r>
            <a:endParaRPr sz="3400" dirty="0">
              <a:solidFill>
                <a:srgbClr val="FF0000"/>
              </a:solidFill>
              <a:latin typeface="Marcellus"/>
              <a:ea typeface="Marcellus"/>
              <a:cs typeface="Marcellus"/>
              <a:sym typeface="Marcellus"/>
            </a:endParaRPr>
          </a:p>
          <a:p>
            <a:pPr marL="0" lvl="0" indent="0" algn="ctr" rtl="0">
              <a:spcBef>
                <a:spcPts val="0"/>
              </a:spcBef>
              <a:spcAft>
                <a:spcPts val="0"/>
              </a:spcAft>
              <a:buNone/>
            </a:pPr>
            <a:endParaRPr sz="2000" dirty="0">
              <a:solidFill>
                <a:schemeClr val="tx1"/>
              </a:solidFill>
              <a:latin typeface="Marcellus"/>
              <a:ea typeface="Marcellus"/>
              <a:cs typeface="Marcellus"/>
              <a:sym typeface="Marcellus"/>
            </a:endParaRPr>
          </a:p>
        </p:txBody>
      </p:sp>
      <p:sp>
        <p:nvSpPr>
          <p:cNvPr id="132" name="Google Shape;132;p21"/>
          <p:cNvSpPr txBox="1"/>
          <p:nvPr/>
        </p:nvSpPr>
        <p:spPr>
          <a:xfrm>
            <a:off x="997350" y="4453200"/>
            <a:ext cx="10197300" cy="492412"/>
          </a:xfrm>
          <a:prstGeom prst="rect">
            <a:avLst/>
          </a:prstGeom>
          <a:noFill/>
          <a:ln>
            <a:noFill/>
          </a:ln>
        </p:spPr>
        <p:txBody>
          <a:bodyPr spcFirstLastPara="1" wrap="square" lIns="91425" tIns="91425" rIns="91425" bIns="91425" anchor="t" anchorCtr="0">
            <a:spAutoFit/>
          </a:bodyPr>
          <a:lstStyle/>
          <a:p>
            <a:pPr marL="101600" lvl="0" algn="l" rtl="0">
              <a:spcBef>
                <a:spcPts val="0"/>
              </a:spcBef>
              <a:spcAft>
                <a:spcPts val="0"/>
              </a:spcAft>
              <a:buClr>
                <a:srgbClr val="202124"/>
              </a:buClr>
              <a:buSzPts val="2000"/>
            </a:pPr>
            <a:r>
              <a:rPr lang="en-US" sz="2000" dirty="0">
                <a:solidFill>
                  <a:schemeClr val="tx1"/>
                </a:solidFill>
                <a:latin typeface="Marcellus"/>
                <a:ea typeface="Marcellus"/>
                <a:cs typeface="Marcellus"/>
                <a:sym typeface="Marcellus"/>
              </a:rPr>
              <a:t> </a:t>
            </a:r>
            <a:endParaRPr dirty="0">
              <a:solidFill>
                <a:schemeClr val="tx1"/>
              </a:solidFill>
            </a:endParaRPr>
          </a:p>
        </p:txBody>
      </p:sp>
      <p:sp>
        <p:nvSpPr>
          <p:cNvPr id="2" name="TextBox 1">
            <a:extLst>
              <a:ext uri="{FF2B5EF4-FFF2-40B4-BE49-F238E27FC236}">
                <a16:creationId xmlns:a16="http://schemas.microsoft.com/office/drawing/2014/main" id="{B02B3F4C-0B00-0884-4CA3-D9B5BED6FCC3}"/>
              </a:ext>
            </a:extLst>
          </p:cNvPr>
          <p:cNvSpPr txBox="1"/>
          <p:nvPr/>
        </p:nvSpPr>
        <p:spPr>
          <a:xfrm>
            <a:off x="997350" y="804362"/>
            <a:ext cx="10840689" cy="2308324"/>
          </a:xfrm>
          <a:prstGeom prst="rect">
            <a:avLst/>
          </a:prstGeom>
          <a:noFill/>
        </p:spPr>
        <p:txBody>
          <a:bodyPr wrap="square" rtlCol="0">
            <a:spAutoFit/>
          </a:bodyPr>
          <a:lstStyle/>
          <a:p>
            <a:pPr marL="285750" indent="-285750">
              <a:buFont typeface="Arial" panose="020B0604020202020204" pitchFamily="34" charset="0"/>
              <a:buChar char="•"/>
            </a:pPr>
            <a:r>
              <a:rPr lang="en-US" sz="1800" b="0" i="0" dirty="0">
                <a:solidFill>
                  <a:srgbClr val="000000"/>
                </a:solidFill>
                <a:effectLst/>
                <a:latin typeface="Poppins" panose="00000500000000000000" pitchFamily="2" charset="0"/>
              </a:rPr>
              <a:t>The research paper discusses traditional approaches to object detection before the emergence of deep learning-based methods.</a:t>
            </a:r>
          </a:p>
          <a:p>
            <a:pPr marL="285750" indent="-285750">
              <a:buFont typeface="Arial" panose="020B0604020202020204" pitchFamily="34" charset="0"/>
              <a:buChar char="•"/>
            </a:pPr>
            <a:r>
              <a:rPr lang="en-US" sz="1800" b="0" i="0" dirty="0">
                <a:solidFill>
                  <a:srgbClr val="000000"/>
                </a:solidFill>
                <a:effectLst/>
                <a:latin typeface="Poppins" panose="00000500000000000000" pitchFamily="2" charset="0"/>
              </a:rPr>
              <a:t> These traditional methods relied on handcrafted features and specialized algorithms.</a:t>
            </a:r>
          </a:p>
          <a:p>
            <a:pPr marL="285750" indent="-285750">
              <a:buFont typeface="Arial" panose="020B0604020202020204" pitchFamily="34" charset="0"/>
              <a:buChar char="•"/>
            </a:pPr>
            <a:r>
              <a:rPr lang="en-US" sz="1800" b="0" i="0" dirty="0">
                <a:solidFill>
                  <a:srgbClr val="000000"/>
                </a:solidFill>
                <a:effectLst/>
                <a:latin typeface="Poppins" panose="00000500000000000000" pitchFamily="2" charset="0"/>
              </a:rPr>
              <a:t>Some of the notable traditional approaches include Histogram of Oriented Gradients (HOG), </a:t>
            </a:r>
            <a:r>
              <a:rPr lang="en-US" sz="1800" b="0" i="0" dirty="0" err="1">
                <a:solidFill>
                  <a:srgbClr val="000000"/>
                </a:solidFill>
                <a:effectLst/>
                <a:latin typeface="Poppins" panose="00000500000000000000" pitchFamily="2" charset="0"/>
              </a:rPr>
              <a:t>Haar</a:t>
            </a:r>
            <a:r>
              <a:rPr lang="en-US" sz="1800" b="0" i="0" dirty="0">
                <a:solidFill>
                  <a:srgbClr val="000000"/>
                </a:solidFill>
                <a:effectLst/>
                <a:latin typeface="Poppins" panose="00000500000000000000" pitchFamily="2" charset="0"/>
              </a:rPr>
              <a:t>-like Features, Feature Matching methods such as SIFT and SURF, Deformable Part Models (DPM), and Selective Search. </a:t>
            </a:r>
          </a:p>
          <a:p>
            <a:pPr marL="285750" indent="-285750">
              <a:buFont typeface="Arial" panose="020B0604020202020204" pitchFamily="34" charset="0"/>
              <a:buChar char="•"/>
            </a:pPr>
            <a:r>
              <a:rPr lang="en-US" sz="1800" b="0" i="0" dirty="0">
                <a:solidFill>
                  <a:srgbClr val="000000"/>
                </a:solidFill>
                <a:effectLst/>
                <a:latin typeface="Poppins" panose="00000500000000000000" pitchFamily="2" charset="0"/>
              </a:rPr>
              <a:t>These methods were effective in certain scenarios but had limitations in computational efficiency.</a:t>
            </a:r>
            <a:endParaRPr lang="en-IN" sz="1800" dirty="0"/>
          </a:p>
        </p:txBody>
      </p:sp>
      <p:pic>
        <p:nvPicPr>
          <p:cNvPr id="2050" name="Picture 2" descr="A Gentle Introduction Into The Histogram Of Oriented Gradients | by Karthik  Mittal | Analytics Vidhya | Medium">
            <a:extLst>
              <a:ext uri="{FF2B5EF4-FFF2-40B4-BE49-F238E27FC236}">
                <a16:creationId xmlns:a16="http://schemas.microsoft.com/office/drawing/2014/main" id="{E4DD18F7-7FF9-508B-C7D3-FF4ED17AF2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7350" y="3109889"/>
            <a:ext cx="4720315" cy="230832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2A00B15-AEC3-D1A7-CE69-DB8A3A9D72B4}"/>
              </a:ext>
            </a:extLst>
          </p:cNvPr>
          <p:cNvPicPr>
            <a:picLocks noChangeAspect="1"/>
          </p:cNvPicPr>
          <p:nvPr/>
        </p:nvPicPr>
        <p:blipFill>
          <a:blip r:embed="rId4"/>
          <a:stretch>
            <a:fillRect/>
          </a:stretch>
        </p:blipFill>
        <p:spPr>
          <a:xfrm>
            <a:off x="7034485" y="2831825"/>
            <a:ext cx="4160165" cy="2864452"/>
          </a:xfrm>
          <a:prstGeom prst="rect">
            <a:avLst/>
          </a:prstGeom>
        </p:spPr>
      </p:pic>
      <p:sp>
        <p:nvSpPr>
          <p:cNvPr id="7" name="TextBox 6">
            <a:extLst>
              <a:ext uri="{FF2B5EF4-FFF2-40B4-BE49-F238E27FC236}">
                <a16:creationId xmlns:a16="http://schemas.microsoft.com/office/drawing/2014/main" id="{35D28B07-D368-396C-CB06-66AAF8BBA833}"/>
              </a:ext>
            </a:extLst>
          </p:cNvPr>
          <p:cNvSpPr txBox="1"/>
          <p:nvPr/>
        </p:nvSpPr>
        <p:spPr>
          <a:xfrm>
            <a:off x="1076961" y="5602894"/>
            <a:ext cx="4160165" cy="369332"/>
          </a:xfrm>
          <a:prstGeom prst="rect">
            <a:avLst/>
          </a:prstGeom>
          <a:noFill/>
        </p:spPr>
        <p:txBody>
          <a:bodyPr wrap="square">
            <a:spAutoFit/>
          </a:bodyPr>
          <a:lstStyle/>
          <a:p>
            <a:pPr marL="0" lvl="0" indent="0" algn="ctr" rtl="0">
              <a:spcBef>
                <a:spcPts val="0"/>
              </a:spcBef>
              <a:spcAft>
                <a:spcPts val="0"/>
              </a:spcAft>
              <a:buNone/>
            </a:pPr>
            <a:r>
              <a:rPr lang="en-US" sz="1800" b="0" u="none" strike="noStrike" baseline="0" dirty="0">
                <a:solidFill>
                  <a:srgbClr val="FF0000"/>
                </a:solidFill>
                <a:latin typeface="Times New Roman,Italic"/>
              </a:rPr>
              <a:t>Histogram of Oriented Gradients (HOG):</a:t>
            </a:r>
            <a:endParaRPr lang="en-US" sz="1000" dirty="0">
              <a:solidFill>
                <a:srgbClr val="FF0000"/>
              </a:solidFill>
              <a:latin typeface="Marcellus"/>
              <a:ea typeface="Marcellus"/>
              <a:cs typeface="Marcellus"/>
              <a:sym typeface="Marcellus"/>
            </a:endParaRPr>
          </a:p>
        </p:txBody>
      </p:sp>
      <p:sp>
        <p:nvSpPr>
          <p:cNvPr id="9" name="TextBox 8">
            <a:extLst>
              <a:ext uri="{FF2B5EF4-FFF2-40B4-BE49-F238E27FC236}">
                <a16:creationId xmlns:a16="http://schemas.microsoft.com/office/drawing/2014/main" id="{ED31EDC7-0472-BF46-2902-2AC79879FAC3}"/>
              </a:ext>
            </a:extLst>
          </p:cNvPr>
          <p:cNvSpPr txBox="1"/>
          <p:nvPr/>
        </p:nvSpPr>
        <p:spPr>
          <a:xfrm>
            <a:off x="5516879" y="5763832"/>
            <a:ext cx="6096000" cy="307777"/>
          </a:xfrm>
          <a:prstGeom prst="rect">
            <a:avLst/>
          </a:prstGeom>
          <a:noFill/>
        </p:spPr>
        <p:txBody>
          <a:bodyPr wrap="square">
            <a:spAutoFit/>
          </a:bodyPr>
          <a:lstStyle/>
          <a:p>
            <a:pPr marL="0" lvl="0" indent="0" algn="ctr" rtl="0">
              <a:spcBef>
                <a:spcPts val="0"/>
              </a:spcBef>
              <a:spcAft>
                <a:spcPts val="0"/>
              </a:spcAft>
              <a:buNone/>
            </a:pPr>
            <a:r>
              <a:rPr lang="en-US" sz="1400" b="0" u="none" strike="noStrike" baseline="0" dirty="0" err="1">
                <a:solidFill>
                  <a:srgbClr val="FF0000"/>
                </a:solidFill>
                <a:latin typeface="Times New Roman,Italic"/>
              </a:rPr>
              <a:t>Haar</a:t>
            </a:r>
            <a:r>
              <a:rPr lang="en-US" sz="1400" b="0" u="none" strike="noStrike" baseline="0" dirty="0">
                <a:solidFill>
                  <a:srgbClr val="FF0000"/>
                </a:solidFill>
                <a:latin typeface="Times New Roman,Italic"/>
              </a:rPr>
              <a:t> like Features object detection</a:t>
            </a:r>
            <a:endParaRPr lang="en-US" sz="800" dirty="0">
              <a:solidFill>
                <a:srgbClr val="FF0000"/>
              </a:solidFill>
              <a:latin typeface="Marcellus"/>
              <a:ea typeface="Marcellus"/>
              <a:cs typeface="Marcellus"/>
              <a:sym typeface="Marcellus"/>
            </a:endParaRPr>
          </a:p>
        </p:txBody>
      </p:sp>
    </p:spTree>
    <p:extLst>
      <p:ext uri="{BB962C8B-B14F-4D97-AF65-F5344CB8AC3E}">
        <p14:creationId xmlns:p14="http://schemas.microsoft.com/office/powerpoint/2010/main" val="3001975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txBox="1">
            <a:spLocks noGrp="1"/>
          </p:cNvSpPr>
          <p:nvPr>
            <p:ph type="title"/>
          </p:nvPr>
        </p:nvSpPr>
        <p:spPr>
          <a:xfrm>
            <a:off x="102340" y="329425"/>
            <a:ext cx="10993500" cy="526932"/>
          </a:xfrm>
          <a:prstGeom prst="rect">
            <a:avLst/>
          </a:prstGeom>
        </p:spPr>
        <p:txBody>
          <a:bodyPr spcFirstLastPara="1" wrap="square" lIns="91425" tIns="45700" rIns="91425" bIns="45700" anchor="t" anchorCtr="0">
            <a:noAutofit/>
          </a:bodyPr>
          <a:lstStyle/>
          <a:p>
            <a:pPr lvl="0" algn="ctr" rtl="0">
              <a:spcBef>
                <a:spcPts val="0"/>
              </a:spcBef>
              <a:spcAft>
                <a:spcPts val="0"/>
              </a:spcAft>
            </a:pPr>
            <a:r>
              <a:rPr lang="en-US" sz="3800" b="0" i="0" dirty="0">
                <a:solidFill>
                  <a:srgbClr val="FF0000"/>
                </a:solidFill>
                <a:effectLst/>
                <a:latin typeface="Marcellus" panose="020B0604020202020204" charset="0"/>
              </a:rPr>
              <a:t>Deep Learning Architectures</a:t>
            </a:r>
            <a:endParaRPr sz="3800" dirty="0">
              <a:solidFill>
                <a:srgbClr val="FF0000"/>
              </a:solidFill>
              <a:highlight>
                <a:srgbClr val="F7F7F8"/>
              </a:highlight>
              <a:latin typeface="Marcellus" panose="020B0604020202020204" charset="0"/>
              <a:ea typeface="Marcellus"/>
              <a:cs typeface="Marcellus"/>
              <a:sym typeface="Marcellus"/>
            </a:endParaRPr>
          </a:p>
        </p:txBody>
      </p:sp>
      <p:sp>
        <p:nvSpPr>
          <p:cNvPr id="2" name="TextBox 1">
            <a:extLst>
              <a:ext uri="{FF2B5EF4-FFF2-40B4-BE49-F238E27FC236}">
                <a16:creationId xmlns:a16="http://schemas.microsoft.com/office/drawing/2014/main" id="{E70FC242-7702-4A12-563F-0CA6EFE86BFD}"/>
              </a:ext>
            </a:extLst>
          </p:cNvPr>
          <p:cNvSpPr txBox="1"/>
          <p:nvPr/>
        </p:nvSpPr>
        <p:spPr>
          <a:xfrm>
            <a:off x="858045" y="856357"/>
            <a:ext cx="10754835" cy="2246769"/>
          </a:xfrm>
          <a:prstGeom prst="rect">
            <a:avLst/>
          </a:prstGeom>
          <a:noFill/>
        </p:spPr>
        <p:txBody>
          <a:bodyPr wrap="square" rtlCol="0">
            <a:spAutoFit/>
          </a:bodyPr>
          <a:lstStyle/>
          <a:p>
            <a:pPr marL="285750" indent="-285750" algn="l" fontAlgn="base">
              <a:buFont typeface="Arial" panose="020B0604020202020204" pitchFamily="34" charset="0"/>
              <a:buChar char="•"/>
            </a:pPr>
            <a:r>
              <a:rPr lang="en-US" sz="1600" b="0" i="0">
                <a:solidFill>
                  <a:srgbClr val="000000"/>
                </a:solidFill>
                <a:effectLst/>
                <a:latin typeface="Poppins" panose="00000500000000000000" pitchFamily="2" charset="0"/>
              </a:rPr>
              <a:t>The development of deep learning-based approaches, such as YOLO and SSD, has significantly improved the speed and accuracy of object detection by introducing end-to-end learning and novel architectures.</a:t>
            </a:r>
          </a:p>
          <a:p>
            <a:pPr marL="285750" indent="-285750" algn="l" fontAlgn="base">
              <a:buFont typeface="Arial" panose="020B0604020202020204" pitchFamily="34" charset="0"/>
              <a:buChar char="•"/>
            </a:pPr>
            <a:endParaRPr lang="en-US" sz="1600" b="0" i="0">
              <a:solidFill>
                <a:srgbClr val="000000"/>
              </a:solidFill>
              <a:effectLst/>
              <a:latin typeface="Poppins" panose="00000500000000000000" pitchFamily="2" charset="0"/>
            </a:endParaRPr>
          </a:p>
          <a:p>
            <a:pPr marL="285750" indent="-285750" algn="l" fontAlgn="base">
              <a:buFont typeface="Arial" panose="020B0604020202020204" pitchFamily="34" charset="0"/>
              <a:buChar char="•"/>
            </a:pPr>
            <a:endParaRPr lang="en-US" sz="1600" b="0" i="0">
              <a:solidFill>
                <a:srgbClr val="000000"/>
              </a:solidFill>
              <a:effectLst/>
              <a:latin typeface="Poppins" panose="00000500000000000000" pitchFamily="2" charset="0"/>
            </a:endParaRPr>
          </a:p>
          <a:p>
            <a:pPr marL="457200" lvl="1" algn="l"/>
            <a:endParaRPr lang="en-US" sz="2000" b="0" i="0">
              <a:solidFill>
                <a:srgbClr val="29261B"/>
              </a:solidFill>
              <a:effectLst/>
              <a:latin typeface="Marcellus" panose="020B0604020202020204" charset="0"/>
            </a:endParaRPr>
          </a:p>
          <a:p>
            <a:pPr algn="l"/>
            <a:endParaRPr lang="en-US" sz="2000" b="0" i="0">
              <a:solidFill>
                <a:srgbClr val="29261B"/>
              </a:solidFill>
              <a:effectLst/>
              <a:latin typeface="Marcellus" panose="020B0604020202020204" charset="0"/>
            </a:endParaRPr>
          </a:p>
          <a:p>
            <a:pPr marL="342900" indent="-342900" algn="l">
              <a:buFont typeface="Arial" panose="020B0604020202020204" pitchFamily="34" charset="0"/>
              <a:buChar char="•"/>
            </a:pPr>
            <a:endParaRPr lang="en-IN" sz="2000" dirty="0">
              <a:latin typeface="Marcellus" panose="020B0604020202020204" charset="0"/>
            </a:endParaRPr>
          </a:p>
        </p:txBody>
      </p:sp>
      <p:pic>
        <p:nvPicPr>
          <p:cNvPr id="3074" name="Picture 2" descr="YOLO object detection: Evolution and algorithms | SuperAnnotate">
            <a:extLst>
              <a:ext uri="{FF2B5EF4-FFF2-40B4-BE49-F238E27FC236}">
                <a16:creationId xmlns:a16="http://schemas.microsoft.com/office/drawing/2014/main" id="{78B053A1-A65A-0630-415F-A50923716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0730" y="1576874"/>
            <a:ext cx="3060700" cy="181451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1238356-C2DC-D218-5508-F84AE45EBAC5}"/>
              </a:ext>
            </a:extLst>
          </p:cNvPr>
          <p:cNvSpPr txBox="1"/>
          <p:nvPr/>
        </p:nvSpPr>
        <p:spPr>
          <a:xfrm>
            <a:off x="1117600" y="1828562"/>
            <a:ext cx="6615430" cy="3754874"/>
          </a:xfrm>
          <a:prstGeom prst="rect">
            <a:avLst/>
          </a:prstGeom>
          <a:noFill/>
        </p:spPr>
        <p:txBody>
          <a:bodyPr wrap="square">
            <a:spAutoFit/>
          </a:bodyPr>
          <a:lstStyle/>
          <a:p>
            <a:pPr marL="342900" indent="-342900">
              <a:buFont typeface="+mj-lt"/>
              <a:buAutoNum type="arabicPeriod"/>
            </a:pPr>
            <a:r>
              <a:rPr lang="en-US" b="1" i="0" dirty="0">
                <a:solidFill>
                  <a:srgbClr val="000000"/>
                </a:solidFill>
                <a:effectLst/>
                <a:latin typeface="Poppins" panose="00000500000000000000" pitchFamily="2" charset="0"/>
              </a:rPr>
              <a:t>YOLO</a:t>
            </a:r>
            <a:r>
              <a:rPr lang="en-US" b="0" i="0" dirty="0">
                <a:solidFill>
                  <a:srgbClr val="000000"/>
                </a:solidFill>
                <a:effectLst/>
                <a:latin typeface="Poppins" panose="00000500000000000000" pitchFamily="2" charset="0"/>
              </a:rPr>
              <a:t> is a one-stage architecture that predicts bounding boxes and class probabilities in a single pass, eliminating the need for region proposal </a:t>
            </a:r>
            <a:r>
              <a:rPr lang="en-US" b="0" i="0" dirty="0" err="1">
                <a:solidFill>
                  <a:srgbClr val="000000"/>
                </a:solidFill>
                <a:effectLst/>
                <a:latin typeface="Poppins" panose="00000500000000000000" pitchFamily="2" charset="0"/>
              </a:rPr>
              <a:t>networks.YOLO</a:t>
            </a:r>
            <a:r>
              <a:rPr lang="en-US" b="0" i="0" dirty="0">
                <a:solidFill>
                  <a:srgbClr val="000000"/>
                </a:solidFill>
                <a:effectLst/>
                <a:latin typeface="Poppins" panose="00000500000000000000" pitchFamily="2" charset="0"/>
              </a:rPr>
              <a:t> has undergone several iterations, including YOLOv3 and YOLOv4, each introducing improvements in speed and accuracy.						</a:t>
            </a:r>
            <a:r>
              <a:rPr lang="en-US" dirty="0">
                <a:latin typeface="Poppins" panose="00000500000000000000" pitchFamily="2" charset="0"/>
              </a:rPr>
              <a:t>	</a:t>
            </a:r>
            <a:endParaRPr lang="en-US" b="0" i="0" dirty="0">
              <a:solidFill>
                <a:srgbClr val="000000"/>
              </a:solidFill>
              <a:effectLst/>
              <a:latin typeface="Poppins" panose="00000500000000000000" pitchFamily="2" charset="0"/>
            </a:endParaRPr>
          </a:p>
          <a:p>
            <a:pPr marL="342900" indent="-342900">
              <a:buFont typeface="+mj-lt"/>
              <a:buAutoNum type="arabicPeriod"/>
            </a:pPr>
            <a:r>
              <a:rPr lang="en-US" b="1" i="0" dirty="0">
                <a:solidFill>
                  <a:srgbClr val="000000"/>
                </a:solidFill>
                <a:effectLst/>
                <a:latin typeface="Poppins" panose="00000500000000000000" pitchFamily="2" charset="0"/>
              </a:rPr>
              <a:t>SSD</a:t>
            </a:r>
            <a:r>
              <a:rPr lang="en-US" b="0" i="0" dirty="0">
                <a:solidFill>
                  <a:srgbClr val="000000"/>
                </a:solidFill>
                <a:effectLst/>
                <a:latin typeface="Poppins" panose="00000500000000000000" pitchFamily="2" charset="0"/>
              </a:rPr>
              <a:t>, on the other hand, is a fast model that predicts multiple bounding boxes and class scores per feature map location. It is renowned for its real-time efficiency and moderate to high accuracy. SSD achieves this through the use of multi-scale feature maps and anchor boxes, allowing it to efficiently detect objects in various scales and aspect ratios.								</a:t>
            </a:r>
          </a:p>
          <a:p>
            <a:pPr marL="342900" indent="-342900">
              <a:buFont typeface="+mj-lt"/>
              <a:buAutoNum type="arabicPeriod"/>
            </a:pPr>
            <a:r>
              <a:rPr lang="en-US" b="1" i="0" dirty="0">
                <a:solidFill>
                  <a:srgbClr val="000000"/>
                </a:solidFill>
                <a:effectLst/>
                <a:latin typeface="Poppins" panose="00000500000000000000" pitchFamily="2" charset="0"/>
              </a:rPr>
              <a:t>Faster R-CNN </a:t>
            </a:r>
            <a:r>
              <a:rPr lang="en-US" b="0" i="0" dirty="0">
                <a:solidFill>
                  <a:srgbClr val="000000"/>
                </a:solidFill>
                <a:effectLst/>
                <a:latin typeface="Poppins" panose="00000500000000000000" pitchFamily="2" charset="0"/>
              </a:rPr>
              <a:t>is a two-stage architecture that employs a Region Proposal Network (RPN) for object proposals. While it has a moderate processing speed, it excels in accuracy, making it suitable for applications where precision is paramount. </a:t>
            </a:r>
            <a:endParaRPr lang="en-US" dirty="0"/>
          </a:p>
        </p:txBody>
      </p:sp>
      <p:pic>
        <p:nvPicPr>
          <p:cNvPr id="3076" name="Picture 4" descr="Getting Started with SSD Multibox Detection - MATLAB &amp; Simulink">
            <a:extLst>
              <a:ext uri="{FF2B5EF4-FFF2-40B4-BE49-F238E27FC236}">
                <a16:creationId xmlns:a16="http://schemas.microsoft.com/office/drawing/2014/main" id="{FFBB19AA-FAD9-8C12-7EB4-48DD592EF8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4480" y="3679648"/>
            <a:ext cx="3881120" cy="101496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R-CNN Explained | Papers With Code">
            <a:extLst>
              <a:ext uri="{FF2B5EF4-FFF2-40B4-BE49-F238E27FC236}">
                <a16:creationId xmlns:a16="http://schemas.microsoft.com/office/drawing/2014/main" id="{10563556-BFFE-445F-5557-216AF0C933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33030" y="5194211"/>
            <a:ext cx="4245195" cy="15768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1"/>
          <p:cNvSpPr txBox="1"/>
          <p:nvPr/>
        </p:nvSpPr>
        <p:spPr>
          <a:xfrm>
            <a:off x="4689094" y="220254"/>
            <a:ext cx="2961386" cy="1123354"/>
          </a:xfrm>
          <a:prstGeom prst="rect">
            <a:avLst/>
          </a:prstGeom>
          <a:noFill/>
          <a:ln>
            <a:noFill/>
          </a:ln>
        </p:spPr>
        <p:txBody>
          <a:bodyPr spcFirstLastPara="1" wrap="square" lIns="91425" tIns="91425" rIns="91425" bIns="91425" anchor="t" anchorCtr="0">
            <a:spAutoFit/>
          </a:bodyPr>
          <a:lstStyle/>
          <a:p>
            <a:pPr lvl="0"/>
            <a:r>
              <a:rPr lang="en-IN" sz="3400" dirty="0">
                <a:solidFill>
                  <a:srgbClr val="FF0000"/>
                </a:solidFill>
                <a:latin typeface="Marcellus" panose="020B0604020202020204" charset="0"/>
              </a:rPr>
              <a:t>Dataset Used</a:t>
            </a:r>
          </a:p>
          <a:p>
            <a:pPr lvl="0"/>
            <a:endParaRPr lang="en-IN" sz="700" dirty="0">
              <a:solidFill>
                <a:srgbClr val="FF0000"/>
              </a:solidFill>
              <a:latin typeface="Marcellus" panose="020B0604020202020204" charset="0"/>
            </a:endParaRPr>
          </a:p>
          <a:p>
            <a:pPr marL="457200" lvl="0" indent="-355600">
              <a:buClr>
                <a:srgbClr val="202124"/>
              </a:buClr>
              <a:buSzPts val="2000"/>
              <a:buFont typeface="Marcellus"/>
              <a:buChar char="●"/>
            </a:pPr>
            <a:endParaRPr lang="en-IN" sz="2000" dirty="0">
              <a:latin typeface="Marcellus"/>
              <a:ea typeface="Marcellus"/>
              <a:cs typeface="Marcellus"/>
              <a:sym typeface="Marcellus"/>
            </a:endParaRPr>
          </a:p>
        </p:txBody>
      </p:sp>
      <p:sp>
        <p:nvSpPr>
          <p:cNvPr id="6" name="TextBox 5">
            <a:extLst>
              <a:ext uri="{FF2B5EF4-FFF2-40B4-BE49-F238E27FC236}">
                <a16:creationId xmlns:a16="http://schemas.microsoft.com/office/drawing/2014/main" id="{89AD140E-BBA6-301B-121D-39B88C2DD43F}"/>
              </a:ext>
            </a:extLst>
          </p:cNvPr>
          <p:cNvSpPr txBox="1"/>
          <p:nvPr/>
        </p:nvSpPr>
        <p:spPr>
          <a:xfrm>
            <a:off x="1493520" y="876248"/>
            <a:ext cx="9834880" cy="3139321"/>
          </a:xfrm>
          <a:prstGeom prst="rect">
            <a:avLst/>
          </a:prstGeom>
          <a:noFill/>
        </p:spPr>
        <p:txBody>
          <a:bodyPr wrap="square">
            <a:spAutoFit/>
          </a:bodyPr>
          <a:lstStyle/>
          <a:p>
            <a:pPr algn="l" fontAlgn="base"/>
            <a:r>
              <a:rPr lang="en-US" sz="1800" b="0" i="0" dirty="0">
                <a:solidFill>
                  <a:srgbClr val="000000"/>
                </a:solidFill>
                <a:effectLst/>
                <a:latin typeface="Poppins" panose="00000500000000000000" pitchFamily="2" charset="0"/>
              </a:rPr>
              <a:t>The </a:t>
            </a:r>
            <a:r>
              <a:rPr lang="en-US" sz="1800" dirty="0">
                <a:latin typeface="Poppins" panose="00000500000000000000" pitchFamily="2" charset="0"/>
              </a:rPr>
              <a:t>Research paper</a:t>
            </a:r>
            <a:r>
              <a:rPr lang="en-US" sz="1800" b="0" i="0" dirty="0">
                <a:solidFill>
                  <a:srgbClr val="000000"/>
                </a:solidFill>
                <a:effectLst/>
                <a:latin typeface="Poppins" panose="00000500000000000000" pitchFamily="2" charset="0"/>
              </a:rPr>
              <a:t> provides insights into the datasets used in deep learning models for real-time object detection. Notable datasets include:</a:t>
            </a:r>
          </a:p>
          <a:p>
            <a:pPr algn="l" fontAlgn="base"/>
            <a:endParaRPr lang="en-US" sz="1800" b="0" i="0" dirty="0">
              <a:solidFill>
                <a:srgbClr val="000000"/>
              </a:solidFill>
              <a:effectLst/>
              <a:latin typeface="Poppins" panose="00000500000000000000" pitchFamily="2" charset="0"/>
            </a:endParaRPr>
          </a:p>
          <a:p>
            <a:pPr marL="342900" indent="-342900" algn="l" fontAlgn="base">
              <a:buFont typeface="+mj-lt"/>
              <a:buAutoNum type="arabicPeriod"/>
            </a:pPr>
            <a:r>
              <a:rPr lang="en-US" sz="1800" b="1" i="0" dirty="0">
                <a:solidFill>
                  <a:srgbClr val="000000"/>
                </a:solidFill>
                <a:effectLst/>
                <a:latin typeface="Poppins" panose="00000500000000000000" pitchFamily="2" charset="0"/>
              </a:rPr>
              <a:t>COCO (Common Objects in Context) Dataset: </a:t>
            </a:r>
            <a:r>
              <a:rPr lang="en-US" sz="1800" b="0" i="0" dirty="0">
                <a:solidFill>
                  <a:srgbClr val="000000"/>
                </a:solidFill>
                <a:effectLst/>
                <a:latin typeface="Poppins" panose="00000500000000000000" pitchFamily="2" charset="0"/>
              </a:rPr>
              <a:t>This dataset offers detailed annotations for object detection and instance segmentation, fostering algorithm refinement and research. 				</a:t>
            </a:r>
          </a:p>
          <a:p>
            <a:pPr marL="342900" indent="-342900" algn="l" fontAlgn="base">
              <a:buFont typeface="+mj-lt"/>
              <a:buAutoNum type="arabicPeriod"/>
            </a:pPr>
            <a:r>
              <a:rPr lang="en-US" sz="1800" b="1" i="0" dirty="0">
                <a:solidFill>
                  <a:srgbClr val="000000"/>
                </a:solidFill>
                <a:effectLst/>
                <a:latin typeface="Poppins" panose="00000500000000000000" pitchFamily="2" charset="0"/>
              </a:rPr>
              <a:t>Pascal VOC (Visual Object Classes) Dataset: </a:t>
            </a:r>
            <a:r>
              <a:rPr lang="en-US" sz="1800" b="0" i="0" dirty="0">
                <a:solidFill>
                  <a:srgbClr val="000000"/>
                </a:solidFill>
                <a:effectLst/>
                <a:latin typeface="Poppins" panose="00000500000000000000" pitchFamily="2" charset="0"/>
              </a:rPr>
              <a:t>The PASCAL VOC dataset supports rigorous object detection evaluation, providing a benchmark for assessing the performance of object detection algorithms.		</a:t>
            </a:r>
          </a:p>
          <a:p>
            <a:pPr marL="342900" indent="-342900" algn="l" fontAlgn="base">
              <a:buFont typeface="+mj-lt"/>
              <a:buAutoNum type="arabicPeriod"/>
            </a:pPr>
            <a:r>
              <a:rPr lang="en-US" sz="1800" b="1" i="0" dirty="0">
                <a:solidFill>
                  <a:srgbClr val="000000"/>
                </a:solidFill>
                <a:effectLst/>
                <a:latin typeface="Poppins" panose="00000500000000000000" pitchFamily="2" charset="0"/>
              </a:rPr>
              <a:t>KITTI Dataset: </a:t>
            </a:r>
            <a:r>
              <a:rPr lang="en-US" sz="1800" b="0" i="0" dirty="0">
                <a:solidFill>
                  <a:srgbClr val="000000"/>
                </a:solidFill>
                <a:effectLst/>
                <a:latin typeface="Poppins" panose="00000500000000000000" pitchFamily="2" charset="0"/>
              </a:rPr>
              <a:t>The KITTI dataset offers real-world data specifically tailored for autonomous driving applications. </a:t>
            </a:r>
          </a:p>
        </p:txBody>
      </p:sp>
      <p:sp>
        <p:nvSpPr>
          <p:cNvPr id="8" name="Google Shape;130;p21">
            <a:extLst>
              <a:ext uri="{FF2B5EF4-FFF2-40B4-BE49-F238E27FC236}">
                <a16:creationId xmlns:a16="http://schemas.microsoft.com/office/drawing/2014/main" id="{D7C16A00-035A-FB1E-2BC1-52FD5948CF00}"/>
              </a:ext>
            </a:extLst>
          </p:cNvPr>
          <p:cNvSpPr txBox="1"/>
          <p:nvPr/>
        </p:nvSpPr>
        <p:spPr>
          <a:xfrm>
            <a:off x="1493520" y="4396014"/>
            <a:ext cx="3159252" cy="1231076"/>
          </a:xfrm>
          <a:prstGeom prst="rect">
            <a:avLst/>
          </a:prstGeom>
          <a:noFill/>
          <a:ln>
            <a:noFill/>
          </a:ln>
        </p:spPr>
        <p:txBody>
          <a:bodyPr spcFirstLastPara="1" wrap="square" lIns="91425" tIns="91425" rIns="91425" bIns="91425" anchor="t" anchorCtr="0">
            <a:spAutoFit/>
          </a:bodyPr>
          <a:lstStyle/>
          <a:p>
            <a:pPr lvl="0" algn="ctr"/>
            <a:r>
              <a:rPr lang="en-IN" sz="3400" dirty="0">
                <a:solidFill>
                  <a:srgbClr val="FF0000"/>
                </a:solidFill>
                <a:latin typeface="Marcellus" panose="020B0604020202020204" charset="0"/>
              </a:rPr>
              <a:t>Challenges Faced</a:t>
            </a:r>
            <a:endParaRPr lang="en-IN" sz="2000" dirty="0">
              <a:latin typeface="Marcellus"/>
              <a:ea typeface="Marcellus"/>
              <a:cs typeface="Marcellus"/>
              <a:sym typeface="Marcellus"/>
            </a:endParaRPr>
          </a:p>
        </p:txBody>
      </p:sp>
      <p:sp>
        <p:nvSpPr>
          <p:cNvPr id="11" name="TextBox 10">
            <a:extLst>
              <a:ext uri="{FF2B5EF4-FFF2-40B4-BE49-F238E27FC236}">
                <a16:creationId xmlns:a16="http://schemas.microsoft.com/office/drawing/2014/main" id="{71E9F0AF-0559-56F7-3753-128FF7C8B266}"/>
              </a:ext>
            </a:extLst>
          </p:cNvPr>
          <p:cNvSpPr txBox="1"/>
          <p:nvPr/>
        </p:nvSpPr>
        <p:spPr>
          <a:xfrm>
            <a:off x="4974084" y="4396014"/>
            <a:ext cx="6096000" cy="1569660"/>
          </a:xfrm>
          <a:prstGeom prst="rect">
            <a:avLst/>
          </a:prstGeom>
          <a:noFill/>
        </p:spPr>
        <p:txBody>
          <a:bodyPr wrap="square">
            <a:spAutoFit/>
          </a:bodyPr>
          <a:lstStyle/>
          <a:p>
            <a:pPr marL="342900" indent="-342900" algn="l" fontAlgn="base">
              <a:buFont typeface="Wingdings" panose="05000000000000000000" pitchFamily="2" charset="2"/>
              <a:buChar char="Ø"/>
            </a:pPr>
            <a:r>
              <a:rPr lang="en-US" sz="2400" b="1" i="0" dirty="0">
                <a:solidFill>
                  <a:srgbClr val="29261B"/>
                </a:solidFill>
                <a:effectLst/>
                <a:latin typeface="__tiempos_b6f14e"/>
              </a:rPr>
              <a:t>Class imbalance</a:t>
            </a:r>
          </a:p>
          <a:p>
            <a:pPr marL="342900" indent="-342900" algn="l" fontAlgn="base">
              <a:buFont typeface="Wingdings" panose="05000000000000000000" pitchFamily="2" charset="2"/>
              <a:buChar char="Ø"/>
            </a:pPr>
            <a:r>
              <a:rPr lang="en-US" sz="2400" b="1" i="0" dirty="0">
                <a:solidFill>
                  <a:srgbClr val="29261B"/>
                </a:solidFill>
                <a:effectLst/>
                <a:latin typeface="__tiempos_b6f14e"/>
              </a:rPr>
              <a:t>Varying object scales and viewpoints </a:t>
            </a:r>
          </a:p>
          <a:p>
            <a:pPr marL="342900" indent="-342900" algn="l" fontAlgn="base">
              <a:buFont typeface="Wingdings" panose="05000000000000000000" pitchFamily="2" charset="2"/>
              <a:buChar char="Ø"/>
            </a:pPr>
            <a:r>
              <a:rPr lang="en-US" sz="2400" b="1" i="0" dirty="0">
                <a:solidFill>
                  <a:srgbClr val="29261B"/>
                </a:solidFill>
                <a:effectLst/>
                <a:latin typeface="__tiempos_b6f14e"/>
              </a:rPr>
              <a:t>Limited diversity</a:t>
            </a:r>
          </a:p>
          <a:p>
            <a:pPr marL="342900" indent="-342900" fontAlgn="base">
              <a:buFont typeface="Wingdings" panose="05000000000000000000" pitchFamily="2" charset="2"/>
              <a:buChar char="Ø"/>
            </a:pPr>
            <a:r>
              <a:rPr lang="en-US" sz="2400" b="1" i="0" dirty="0">
                <a:solidFill>
                  <a:srgbClr val="29261B"/>
                </a:solidFill>
                <a:effectLst/>
                <a:latin typeface="__tiempos_b6f14e"/>
              </a:rPr>
              <a:t>Privacy and ethical concerns</a:t>
            </a:r>
            <a:endParaRPr lang="en-US" sz="2400" b="1" i="0" dirty="0">
              <a:solidFill>
                <a:srgbClr val="000000"/>
              </a:solidFill>
              <a:effectLst/>
              <a:latin typeface="Poppins" panose="000005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59249-FC89-45DB-990B-12FD1E0F9E4A}"/>
              </a:ext>
            </a:extLst>
          </p:cNvPr>
          <p:cNvSpPr>
            <a:spLocks noGrp="1"/>
          </p:cNvSpPr>
          <p:nvPr>
            <p:ph type="title"/>
          </p:nvPr>
        </p:nvSpPr>
        <p:spPr>
          <a:xfrm>
            <a:off x="1991360" y="307522"/>
            <a:ext cx="8432800" cy="560839"/>
          </a:xfrm>
        </p:spPr>
        <p:txBody>
          <a:bodyPr/>
          <a:lstStyle/>
          <a:p>
            <a:pPr algn="ctr"/>
            <a:r>
              <a:rPr lang="en-US" sz="3400" dirty="0">
                <a:solidFill>
                  <a:srgbClr val="FF0000"/>
                </a:solidFill>
                <a:latin typeface="Marcellus" panose="020B0604020202020204" charset="0"/>
              </a:rPr>
              <a:t>Optimization and regularization Techniques</a:t>
            </a:r>
            <a:endParaRPr lang="en-IN" sz="3400" dirty="0">
              <a:solidFill>
                <a:srgbClr val="FF0000"/>
              </a:solidFill>
              <a:latin typeface="Marcellus" panose="020B0604020202020204" charset="0"/>
            </a:endParaRPr>
          </a:p>
        </p:txBody>
      </p:sp>
      <p:sp>
        <p:nvSpPr>
          <p:cNvPr id="16" name="TextBox 15">
            <a:extLst>
              <a:ext uri="{FF2B5EF4-FFF2-40B4-BE49-F238E27FC236}">
                <a16:creationId xmlns:a16="http://schemas.microsoft.com/office/drawing/2014/main" id="{AD48B06C-5580-798D-D44E-BBCDE8EDBF1F}"/>
              </a:ext>
            </a:extLst>
          </p:cNvPr>
          <p:cNvSpPr txBox="1"/>
          <p:nvPr/>
        </p:nvSpPr>
        <p:spPr>
          <a:xfrm>
            <a:off x="1075690" y="1142682"/>
            <a:ext cx="10943590" cy="6647974"/>
          </a:xfrm>
          <a:prstGeom prst="rect">
            <a:avLst/>
          </a:prstGeom>
          <a:noFill/>
        </p:spPr>
        <p:txBody>
          <a:bodyPr wrap="square">
            <a:spAutoFit/>
          </a:bodyPr>
          <a:lstStyle/>
          <a:p>
            <a:r>
              <a:rPr lang="en-US" sz="1800" b="0" i="0" dirty="0">
                <a:solidFill>
                  <a:srgbClr val="000000"/>
                </a:solidFill>
                <a:effectLst/>
                <a:latin typeface="Poppins" panose="00000500000000000000" pitchFamily="2" charset="0"/>
                <a:cs typeface="Poppins" panose="00000500000000000000" pitchFamily="2" charset="0"/>
              </a:rPr>
              <a:t> </a:t>
            </a:r>
            <a:r>
              <a:rPr lang="en-US" sz="1800" b="0" i="0" dirty="0">
                <a:solidFill>
                  <a:srgbClr val="29261B"/>
                </a:solidFill>
                <a:effectLst/>
                <a:latin typeface="Poppins" panose="00000500000000000000" pitchFamily="2" charset="0"/>
                <a:cs typeface="Poppins" panose="00000500000000000000" pitchFamily="2" charset="0"/>
              </a:rPr>
              <a:t>Optimization and regularization techniques play a crucial role in enabling efficient and accurate real-time object detection, especially on resource-constrained devices.</a:t>
            </a:r>
          </a:p>
          <a:p>
            <a:endParaRPr lang="en-US" sz="1800" b="0" i="0" dirty="0">
              <a:solidFill>
                <a:srgbClr val="29261B"/>
              </a:solidFill>
              <a:effectLst/>
              <a:latin typeface="Poppins" panose="00000500000000000000" pitchFamily="2" charset="0"/>
              <a:cs typeface="Poppins" panose="00000500000000000000" pitchFamily="2" charset="0"/>
            </a:endParaRPr>
          </a:p>
          <a:p>
            <a:r>
              <a:rPr lang="en-US" sz="1800" b="1" dirty="0">
                <a:solidFill>
                  <a:srgbClr val="29261B"/>
                </a:solidFill>
                <a:latin typeface="Poppins" panose="00000500000000000000" pitchFamily="2" charset="0"/>
                <a:cs typeface="Poppins" panose="00000500000000000000" pitchFamily="2" charset="0"/>
              </a:rPr>
              <a:t>Optimization Techniques:</a:t>
            </a:r>
          </a:p>
          <a:p>
            <a:pPr marL="457200" indent="-457200" algn="l">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Stochastic Gradient Descent (SGD): </a:t>
            </a:r>
            <a:r>
              <a:rPr lang="en-US" sz="1800" b="0" i="0" dirty="0">
                <a:solidFill>
                  <a:srgbClr val="29261B"/>
                </a:solidFill>
                <a:effectLst/>
                <a:latin typeface="Poppins" panose="00000500000000000000" pitchFamily="2" charset="0"/>
                <a:cs typeface="Poppins" panose="00000500000000000000" pitchFamily="2" charset="0"/>
              </a:rPr>
              <a:t>This is the most widely used optimization algorithm for training deep neural networks. It updates the model parameters in the direction of the negative gradient of the loss function.</a:t>
            </a:r>
          </a:p>
          <a:p>
            <a:pPr marL="457200" indent="-457200" algn="l">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Momentum</a:t>
            </a:r>
            <a:r>
              <a:rPr lang="en-US" sz="1800" b="0" i="0" dirty="0">
                <a:solidFill>
                  <a:srgbClr val="29261B"/>
                </a:solidFill>
                <a:effectLst/>
                <a:latin typeface="Poppins" panose="00000500000000000000" pitchFamily="2" charset="0"/>
                <a:cs typeface="Poppins" panose="00000500000000000000" pitchFamily="2" charset="0"/>
              </a:rPr>
              <a:t>: This technique helps accelerate SGD in the relevant direction and dampens oscillations. It adds a fraction of the previous update vector to the current update vector.</a:t>
            </a:r>
          </a:p>
          <a:p>
            <a:endParaRPr lang="en-US" sz="1800" b="1" dirty="0">
              <a:solidFill>
                <a:srgbClr val="29261B"/>
              </a:solidFill>
              <a:latin typeface="Poppins" panose="00000500000000000000" pitchFamily="2" charset="0"/>
              <a:cs typeface="Poppins" panose="00000500000000000000" pitchFamily="2" charset="0"/>
            </a:endParaRPr>
          </a:p>
          <a:p>
            <a:r>
              <a:rPr lang="en-US" sz="1800" b="1" dirty="0">
                <a:solidFill>
                  <a:srgbClr val="29261B"/>
                </a:solidFill>
                <a:latin typeface="Poppins" panose="00000500000000000000" pitchFamily="2" charset="0"/>
                <a:cs typeface="Poppins" panose="00000500000000000000" pitchFamily="2" charset="0"/>
              </a:rPr>
              <a:t>Regularization Techniques:</a:t>
            </a:r>
          </a:p>
          <a:p>
            <a:pPr marL="342900" indent="-342900">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Data Augmentation:</a:t>
            </a:r>
            <a:r>
              <a:rPr lang="en-US" sz="1800" b="0" i="0" dirty="0">
                <a:solidFill>
                  <a:srgbClr val="29261B"/>
                </a:solidFill>
                <a:effectLst/>
                <a:latin typeface="Poppins" panose="00000500000000000000" pitchFamily="2" charset="0"/>
                <a:cs typeface="Poppins" panose="00000500000000000000" pitchFamily="2" charset="0"/>
              </a:rPr>
              <a:t> The paper highlights the importance of data augmentation as a regularization technique for training robust object detection models.  This helps improve the model's generalization ability and prevents overfitting.</a:t>
            </a:r>
          </a:p>
          <a:p>
            <a:pPr marL="342900" indent="-342900">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Model Quantization : </a:t>
            </a:r>
            <a:r>
              <a:rPr lang="en-US" sz="1800" b="0" i="0" dirty="0">
                <a:solidFill>
                  <a:srgbClr val="29261B"/>
                </a:solidFill>
                <a:effectLst/>
                <a:latin typeface="Poppins" panose="00000500000000000000" pitchFamily="2" charset="0"/>
                <a:cs typeface="Poppins" panose="00000500000000000000" pitchFamily="2" charset="0"/>
              </a:rPr>
              <a:t>The paper discusses model quantization as a technique to optimize models for deployment on resource-constrained devices. Quantization reduces the precision of model weights, effectively acting as a form of regularization by introducing weight sharing and sparsity.</a:t>
            </a:r>
          </a:p>
          <a:p>
            <a:pPr marL="342900" indent="-342900">
              <a:buFont typeface="+mj-lt"/>
              <a:buAutoNum type="arabicPeriod"/>
            </a:pPr>
            <a:endParaRPr lang="en-US" sz="2400" b="0" i="0" dirty="0">
              <a:solidFill>
                <a:srgbClr val="29261B"/>
              </a:solidFill>
              <a:effectLst/>
              <a:latin typeface="Poppins" panose="00000500000000000000" pitchFamily="2" charset="0"/>
              <a:cs typeface="Poppins" panose="00000500000000000000" pitchFamily="2" charset="0"/>
            </a:endParaRPr>
          </a:p>
          <a:p>
            <a:pPr marL="342900" indent="-342900">
              <a:buFont typeface="+mj-lt"/>
              <a:buAutoNum type="arabicPeriod"/>
            </a:pPr>
            <a:endParaRPr lang="en-US" sz="2400" b="0" i="0" dirty="0">
              <a:solidFill>
                <a:srgbClr val="29261B"/>
              </a:solidFill>
              <a:effectLst/>
              <a:latin typeface="__tiempos_b6f14e"/>
            </a:endParaRPr>
          </a:p>
          <a:p>
            <a:pPr marL="342900" indent="-342900">
              <a:buFont typeface="+mj-lt"/>
              <a:buAutoNum type="arabicPeriod"/>
            </a:pPr>
            <a:endParaRPr lang="en-US" sz="1800" b="1" dirty="0">
              <a:solidFill>
                <a:srgbClr val="29261B"/>
              </a:solidFill>
              <a:latin typeface="Poppins" panose="00000500000000000000" pitchFamily="2" charset="0"/>
              <a:cs typeface="Poppins" panose="00000500000000000000" pitchFamily="2" charset="0"/>
            </a:endParaRPr>
          </a:p>
          <a:p>
            <a:endParaRPr lang="en-US" sz="1800" b="1" dirty="0">
              <a:solidFill>
                <a:srgbClr val="29261B"/>
              </a:solidFill>
              <a:latin typeface="Poppins" panose="00000500000000000000" pitchFamily="2" charset="0"/>
              <a:cs typeface="Poppins" panose="00000500000000000000" pitchFamily="2" charset="0"/>
            </a:endParaRPr>
          </a:p>
          <a:p>
            <a:endParaRPr lang="en-US" sz="18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877713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59249-FC89-45DB-990B-12FD1E0F9E4A}"/>
              </a:ext>
            </a:extLst>
          </p:cNvPr>
          <p:cNvSpPr>
            <a:spLocks noGrp="1"/>
          </p:cNvSpPr>
          <p:nvPr>
            <p:ph type="title"/>
          </p:nvPr>
        </p:nvSpPr>
        <p:spPr>
          <a:xfrm>
            <a:off x="959476" y="482958"/>
            <a:ext cx="10914845" cy="665122"/>
          </a:xfrm>
        </p:spPr>
        <p:txBody>
          <a:bodyPr/>
          <a:lstStyle/>
          <a:p>
            <a:pPr algn="ctr"/>
            <a:r>
              <a:rPr lang="en-US" sz="3400" dirty="0">
                <a:solidFill>
                  <a:srgbClr val="FF0000"/>
                </a:solidFill>
                <a:latin typeface="Marcellus" panose="020B0604020202020204" charset="0"/>
              </a:rPr>
              <a:t>Output Parameters</a:t>
            </a:r>
            <a:endParaRPr lang="en-IN" sz="3400" dirty="0">
              <a:solidFill>
                <a:srgbClr val="FF0000"/>
              </a:solidFill>
              <a:latin typeface="Marcellus" panose="020B0604020202020204" charset="0"/>
            </a:endParaRPr>
          </a:p>
        </p:txBody>
      </p:sp>
      <p:sp>
        <p:nvSpPr>
          <p:cNvPr id="4" name="TextBox 3">
            <a:extLst>
              <a:ext uri="{FF2B5EF4-FFF2-40B4-BE49-F238E27FC236}">
                <a16:creationId xmlns:a16="http://schemas.microsoft.com/office/drawing/2014/main" id="{5CA98FD8-59BD-1BC7-4063-C9AF7FAAB7D3}"/>
              </a:ext>
            </a:extLst>
          </p:cNvPr>
          <p:cNvSpPr txBox="1"/>
          <p:nvPr/>
        </p:nvSpPr>
        <p:spPr>
          <a:xfrm>
            <a:off x="1322383" y="1148080"/>
            <a:ext cx="10189030" cy="5632311"/>
          </a:xfrm>
          <a:prstGeom prst="rect">
            <a:avLst/>
          </a:prstGeom>
          <a:noFill/>
        </p:spPr>
        <p:txBody>
          <a:bodyPr wrap="square">
            <a:spAutoFit/>
          </a:bodyPr>
          <a:lstStyle/>
          <a:p>
            <a:pPr marL="457200" indent="-457200" algn="l">
              <a:buFont typeface="Arial" panose="020B0604020202020204" pitchFamily="34" charset="0"/>
              <a:buChar char="•"/>
            </a:pPr>
            <a:r>
              <a:rPr lang="en-US" sz="1800" b="1" i="0" dirty="0">
                <a:solidFill>
                  <a:srgbClr val="29261B"/>
                </a:solidFill>
                <a:effectLst/>
                <a:latin typeface="Poppins" panose="00000500000000000000" pitchFamily="2" charset="0"/>
                <a:cs typeface="Poppins" panose="00000500000000000000" pitchFamily="2" charset="0"/>
              </a:rPr>
              <a:t>Bounding Box Coordinates: </a:t>
            </a:r>
          </a:p>
          <a:p>
            <a:pPr marL="517525" algn="l"/>
            <a:r>
              <a:rPr lang="en-US" sz="1800" b="1" i="0" dirty="0">
                <a:solidFill>
                  <a:srgbClr val="29261B"/>
                </a:solidFill>
                <a:effectLst/>
                <a:latin typeface="Poppins" panose="00000500000000000000" pitchFamily="2" charset="0"/>
                <a:cs typeface="Poppins" panose="00000500000000000000" pitchFamily="2" charset="0"/>
              </a:rPr>
              <a:t> </a:t>
            </a:r>
            <a:r>
              <a:rPr lang="en-US" sz="1800" b="0" i="0" dirty="0">
                <a:solidFill>
                  <a:srgbClr val="29261B"/>
                </a:solidFill>
                <a:effectLst/>
                <a:latin typeface="Poppins" panose="00000500000000000000" pitchFamily="2" charset="0"/>
                <a:cs typeface="Poppins" panose="00000500000000000000" pitchFamily="2" charset="0"/>
              </a:rPr>
              <a:t>Deep learning models for object detection output the coordinates of predicted bounding boxes around the detected objects. This is a fundamental output parameter required for localizing objects in the image.				</a:t>
            </a:r>
          </a:p>
          <a:p>
            <a:pPr marL="457200" indent="-457200" algn="l">
              <a:buFont typeface="Arial" panose="020B0604020202020204" pitchFamily="34" charset="0"/>
              <a:buChar char="•"/>
            </a:pPr>
            <a:r>
              <a:rPr lang="en-US" sz="1800" b="1" i="0" dirty="0">
                <a:solidFill>
                  <a:srgbClr val="29261B"/>
                </a:solidFill>
                <a:effectLst/>
                <a:latin typeface="Poppins" panose="00000500000000000000" pitchFamily="2" charset="0"/>
                <a:cs typeface="Poppins" panose="00000500000000000000" pitchFamily="2" charset="0"/>
              </a:rPr>
              <a:t>Class Probabilities/Scores : </a:t>
            </a:r>
          </a:p>
          <a:p>
            <a:pPr marL="517525" algn="l"/>
            <a:r>
              <a:rPr lang="en-US" sz="1800" b="0" i="0" dirty="0">
                <a:solidFill>
                  <a:srgbClr val="29261B"/>
                </a:solidFill>
                <a:effectLst/>
                <a:latin typeface="Poppins" panose="00000500000000000000" pitchFamily="2" charset="0"/>
                <a:cs typeface="Poppins" panose="00000500000000000000" pitchFamily="2" charset="0"/>
              </a:rPr>
              <a:t>Along with bounding box coordinates, the models also output class probabilities or scores, indicating the likelihood of an object belonging to a particular class or category.										</a:t>
            </a:r>
          </a:p>
          <a:p>
            <a:pPr marL="457200" indent="-457200" algn="l">
              <a:buFont typeface="Arial" panose="020B0604020202020204" pitchFamily="34" charset="0"/>
              <a:buChar char="•"/>
            </a:pPr>
            <a:r>
              <a:rPr lang="en-US" sz="1800" b="1" i="0" dirty="0">
                <a:solidFill>
                  <a:srgbClr val="29261B"/>
                </a:solidFill>
                <a:effectLst/>
                <a:latin typeface="Poppins" panose="00000500000000000000" pitchFamily="2" charset="0"/>
                <a:cs typeface="Poppins" panose="00000500000000000000" pitchFamily="2" charset="0"/>
              </a:rPr>
              <a:t>Precision and Recall: </a:t>
            </a:r>
          </a:p>
          <a:p>
            <a:pPr marL="690563" indent="50800" algn="l"/>
            <a:r>
              <a:rPr lang="en-US" sz="1800" b="0" i="0" dirty="0">
                <a:solidFill>
                  <a:srgbClr val="29261B"/>
                </a:solidFill>
                <a:effectLst/>
                <a:latin typeface="Poppins" panose="00000500000000000000" pitchFamily="2" charset="0"/>
                <a:cs typeface="Poppins" panose="00000500000000000000" pitchFamily="2" charset="0"/>
              </a:rPr>
              <a:t>The paper mentions precision and recall as evaluation metrics for assessing the accuracy of object detection models. Precision measures the accuracy of positive predictions, while recall measures the ability to identify all positive instances.</a:t>
            </a:r>
          </a:p>
          <a:p>
            <a:pPr marL="690563" indent="50800" algn="l">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pPr marL="342900" indent="-342900" algn="l">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pPr marL="342900" indent="-342900" algn="l">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pPr marL="342900" indent="-342900">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pPr marL="342900" indent="-342900" algn="l">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791358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7A603-8473-6027-9C3B-7EB8FD8F9F41}"/>
              </a:ext>
            </a:extLst>
          </p:cNvPr>
          <p:cNvSpPr>
            <a:spLocks noGrp="1"/>
          </p:cNvSpPr>
          <p:nvPr>
            <p:ph type="title"/>
          </p:nvPr>
        </p:nvSpPr>
        <p:spPr>
          <a:xfrm>
            <a:off x="2692400" y="235960"/>
            <a:ext cx="7711440" cy="576840"/>
          </a:xfrm>
        </p:spPr>
        <p:txBody>
          <a:bodyPr/>
          <a:lstStyle/>
          <a:p>
            <a:r>
              <a:rPr lang="en-US" sz="3400" b="0" i="0" dirty="0">
                <a:solidFill>
                  <a:srgbClr val="FF0000"/>
                </a:solidFill>
                <a:effectLst/>
                <a:latin typeface="Marcellus" panose="020B0604020202020204" charset="0"/>
              </a:rPr>
              <a:t>Applications and Future Directions</a:t>
            </a:r>
            <a:endParaRPr lang="en-US" sz="3400" dirty="0">
              <a:solidFill>
                <a:srgbClr val="FF0000"/>
              </a:solidFill>
              <a:latin typeface="Marcellus" panose="020B0604020202020204" charset="0"/>
            </a:endParaRPr>
          </a:p>
        </p:txBody>
      </p:sp>
      <p:sp>
        <p:nvSpPr>
          <p:cNvPr id="5" name="TextBox 4">
            <a:extLst>
              <a:ext uri="{FF2B5EF4-FFF2-40B4-BE49-F238E27FC236}">
                <a16:creationId xmlns:a16="http://schemas.microsoft.com/office/drawing/2014/main" id="{8FE1C8CA-D605-02CA-5438-444491AC07D2}"/>
              </a:ext>
            </a:extLst>
          </p:cNvPr>
          <p:cNvSpPr txBox="1"/>
          <p:nvPr/>
        </p:nvSpPr>
        <p:spPr>
          <a:xfrm>
            <a:off x="1132840" y="923072"/>
            <a:ext cx="10439400" cy="6186309"/>
          </a:xfrm>
          <a:prstGeom prst="rect">
            <a:avLst/>
          </a:prstGeom>
          <a:noFill/>
        </p:spPr>
        <p:txBody>
          <a:bodyPr wrap="square">
            <a:spAutoFit/>
          </a:bodyPr>
          <a:lstStyle/>
          <a:p>
            <a:pPr marL="342900" indent="-342900" algn="l">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Autonomous Vehicles: </a:t>
            </a:r>
            <a:r>
              <a:rPr lang="en-US" sz="1800" b="0" i="0" dirty="0">
                <a:solidFill>
                  <a:srgbClr val="29261B"/>
                </a:solidFill>
                <a:effectLst/>
                <a:latin typeface="Poppins" panose="00000500000000000000" pitchFamily="2" charset="0"/>
                <a:cs typeface="Poppins" panose="00000500000000000000" pitchFamily="2" charset="0"/>
              </a:rPr>
              <a:t>Real-time object detection is crucial for autonomous driving systems, enabling vehicles to perceive and respond to pedestrians, vehicles, and obstacles for safe navigation and collision avoidance.		</a:t>
            </a:r>
          </a:p>
          <a:p>
            <a:pPr marL="342900" indent="-342900" algn="l">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Surveillance and Security: </a:t>
            </a:r>
            <a:r>
              <a:rPr lang="en-US" sz="1800" b="0" i="0" dirty="0">
                <a:solidFill>
                  <a:srgbClr val="29261B"/>
                </a:solidFill>
                <a:effectLst/>
                <a:latin typeface="Poppins" panose="00000500000000000000" pitchFamily="2" charset="0"/>
                <a:cs typeface="Poppins" panose="00000500000000000000" pitchFamily="2" charset="0"/>
              </a:rPr>
              <a:t>Real-time object detection finds application in surveillance systems for identifying threats, intruders, or suspicious activities, enabling immediate response to security breaches.				</a:t>
            </a:r>
          </a:p>
          <a:p>
            <a:pPr marL="342900" indent="-342900" algn="l">
              <a:buFont typeface="+mj-lt"/>
              <a:buAutoNum type="arabicPeriod"/>
            </a:pPr>
            <a:r>
              <a:rPr lang="en-US" sz="1800" b="1" i="0" dirty="0">
                <a:solidFill>
                  <a:srgbClr val="29261B"/>
                </a:solidFill>
                <a:effectLst/>
                <a:latin typeface="Poppins" panose="00000500000000000000" pitchFamily="2" charset="0"/>
                <a:cs typeface="Poppins" panose="00000500000000000000" pitchFamily="2" charset="0"/>
              </a:rPr>
              <a:t>Robotics: </a:t>
            </a:r>
            <a:r>
              <a:rPr lang="en-US" sz="1800" b="0" i="0" dirty="0">
                <a:solidFill>
                  <a:srgbClr val="29261B"/>
                </a:solidFill>
                <a:effectLst/>
                <a:latin typeface="Poppins" panose="00000500000000000000" pitchFamily="2" charset="0"/>
                <a:cs typeface="Poppins" panose="00000500000000000000" pitchFamily="2" charset="0"/>
              </a:rPr>
              <a:t>Robots equipped with real-time object detection capabilities can navigate environments, manipulate objects, and engage with their surroundings more effectively, enhancing human-robot collaborations.</a:t>
            </a:r>
          </a:p>
          <a:p>
            <a:pPr marL="342900" indent="-342900" algn="l">
              <a:buFont typeface="+mj-lt"/>
              <a:buAutoNum type="arabicPeriod"/>
            </a:pPr>
            <a:endParaRPr lang="en-US" sz="1800" dirty="0">
              <a:solidFill>
                <a:srgbClr val="29261B"/>
              </a:solidFill>
              <a:latin typeface="Poppins" panose="00000500000000000000" pitchFamily="2" charset="0"/>
              <a:cs typeface="Poppins" panose="00000500000000000000" pitchFamily="2" charset="0"/>
            </a:endParaRPr>
          </a:p>
          <a:p>
            <a:pPr algn="l"/>
            <a:r>
              <a:rPr lang="en-US" sz="1800" dirty="0">
                <a:solidFill>
                  <a:srgbClr val="29261B"/>
                </a:solidFill>
                <a:latin typeface="Poppins" panose="00000500000000000000" pitchFamily="2" charset="0"/>
                <a:cs typeface="Poppins" panose="00000500000000000000" pitchFamily="2" charset="0"/>
              </a:rPr>
              <a:t>Future Direction includes:</a:t>
            </a:r>
          </a:p>
          <a:p>
            <a:pPr algn="l"/>
            <a:endParaRPr lang="en-US" sz="1800" dirty="0">
              <a:solidFill>
                <a:srgbClr val="29261B"/>
              </a:solidFill>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1800" b="1" i="0" dirty="0">
                <a:solidFill>
                  <a:srgbClr val="29261B"/>
                </a:solidFill>
                <a:effectLst/>
                <a:latin typeface="Poppins" panose="00000500000000000000" pitchFamily="2" charset="0"/>
                <a:cs typeface="Poppins" panose="00000500000000000000" pitchFamily="2" charset="0"/>
              </a:rPr>
              <a:t>Real-time 3D Object Detection: </a:t>
            </a:r>
            <a:r>
              <a:rPr lang="en-US" sz="1800" b="0" i="0" dirty="0">
                <a:solidFill>
                  <a:srgbClr val="29261B"/>
                </a:solidFill>
                <a:effectLst/>
                <a:latin typeface="Poppins" panose="00000500000000000000" pitchFamily="2" charset="0"/>
                <a:cs typeface="Poppins" panose="00000500000000000000" pitchFamily="2" charset="0"/>
              </a:rPr>
              <a:t>The paper mentions the integration of real-time 3D object detection as a future direction, which could further enhance understanding and interaction between machines and the physical world.						</a:t>
            </a:r>
          </a:p>
          <a:p>
            <a:pPr marL="285750" indent="-285750">
              <a:buFont typeface="Arial" panose="020B0604020202020204" pitchFamily="34" charset="0"/>
              <a:buChar char="•"/>
            </a:pPr>
            <a:r>
              <a:rPr lang="en-US" sz="1800" b="1" i="0" dirty="0">
                <a:solidFill>
                  <a:srgbClr val="29261B"/>
                </a:solidFill>
                <a:effectLst/>
                <a:latin typeface="Poppins" panose="00000500000000000000" pitchFamily="2" charset="0"/>
                <a:cs typeface="Poppins" panose="00000500000000000000" pitchFamily="2" charset="0"/>
              </a:rPr>
              <a:t>Adaptive Learning: </a:t>
            </a:r>
            <a:r>
              <a:rPr lang="en-US" sz="1800" b="0" i="0" dirty="0">
                <a:solidFill>
                  <a:srgbClr val="29261B"/>
                </a:solidFill>
                <a:effectLst/>
                <a:latin typeface="Poppins" panose="00000500000000000000" pitchFamily="2" charset="0"/>
                <a:cs typeface="Poppins" panose="00000500000000000000" pitchFamily="2" charset="0"/>
              </a:rPr>
              <a:t>The paper mentions adaptive learning as a future direction, which could enable real-time object detection systems to continuously adapt and improve as they encounter new data and environments.</a:t>
            </a:r>
          </a:p>
          <a:p>
            <a:pPr marL="285750" indent="-285750">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pPr marL="285750" indent="-285750" algn="l">
              <a:buFont typeface="Arial" panose="020B0604020202020204" pitchFamily="34" charset="0"/>
              <a:buChar char="•"/>
            </a:pPr>
            <a:endParaRPr lang="en-US" sz="1800" b="0" i="0" dirty="0">
              <a:solidFill>
                <a:srgbClr val="29261B"/>
              </a:solidFill>
              <a:effectLst/>
              <a:latin typeface="Poppins" panose="00000500000000000000" pitchFamily="2" charset="0"/>
              <a:cs typeface="Poppins" panose="00000500000000000000" pitchFamily="2" charset="0"/>
            </a:endParaRPr>
          </a:p>
          <a:p>
            <a:endParaRPr lang="en-US" sz="18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260055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6"/>
          <p:cNvSpPr txBox="1">
            <a:spLocks noGrp="1"/>
          </p:cNvSpPr>
          <p:nvPr>
            <p:ph type="title"/>
          </p:nvPr>
        </p:nvSpPr>
        <p:spPr>
          <a:xfrm>
            <a:off x="2936120" y="181285"/>
            <a:ext cx="6157200" cy="979200"/>
          </a:xfrm>
          <a:prstGeom prst="rect">
            <a:avLst/>
          </a:prstGeom>
        </p:spPr>
        <p:txBody>
          <a:bodyPr spcFirstLastPara="1" wrap="square" lIns="91425" tIns="45700" rIns="91425" bIns="45700" anchor="t" anchorCtr="0">
            <a:noAutofit/>
          </a:bodyPr>
          <a:lstStyle/>
          <a:p>
            <a:pPr marL="0" lvl="0" indent="0" algn="ctr" rtl="0">
              <a:spcBef>
                <a:spcPts val="0"/>
              </a:spcBef>
              <a:spcAft>
                <a:spcPts val="0"/>
              </a:spcAft>
              <a:buNone/>
            </a:pPr>
            <a:r>
              <a:rPr lang="en-US" sz="3400" dirty="0">
                <a:solidFill>
                  <a:srgbClr val="FF0000"/>
                </a:solidFill>
                <a:latin typeface="Marcellus"/>
                <a:ea typeface="Marcellus"/>
                <a:cs typeface="Marcellus"/>
                <a:sym typeface="Marcellus"/>
              </a:rPr>
              <a:t>Conclusion</a:t>
            </a:r>
            <a:endParaRPr sz="3400" dirty="0">
              <a:solidFill>
                <a:srgbClr val="FF0000"/>
              </a:solidFill>
              <a:latin typeface="Marcellus"/>
              <a:ea typeface="Marcellus"/>
              <a:cs typeface="Marcellus"/>
              <a:sym typeface="Marcellus"/>
            </a:endParaRPr>
          </a:p>
        </p:txBody>
      </p:sp>
      <p:sp>
        <p:nvSpPr>
          <p:cNvPr id="3" name="TextBox 2">
            <a:extLst>
              <a:ext uri="{FF2B5EF4-FFF2-40B4-BE49-F238E27FC236}">
                <a16:creationId xmlns:a16="http://schemas.microsoft.com/office/drawing/2014/main" id="{E5614B08-F15D-CF03-6468-47543F0E9E3C}"/>
              </a:ext>
            </a:extLst>
          </p:cNvPr>
          <p:cNvSpPr txBox="1"/>
          <p:nvPr/>
        </p:nvSpPr>
        <p:spPr>
          <a:xfrm>
            <a:off x="762000" y="874085"/>
            <a:ext cx="11104880" cy="1477328"/>
          </a:xfrm>
          <a:prstGeom prst="rect">
            <a:avLst/>
          </a:prstGeom>
          <a:noFill/>
        </p:spPr>
        <p:txBody>
          <a:bodyPr wrap="square">
            <a:spAutoFit/>
          </a:bodyPr>
          <a:lstStyle/>
          <a:p>
            <a:pPr marL="285750" indent="-285750" algn="l">
              <a:buFont typeface="Arial" panose="020B0604020202020204" pitchFamily="34" charset="0"/>
              <a:buChar char="•"/>
            </a:pPr>
            <a:r>
              <a:rPr lang="en-US" sz="1800" b="0" i="0" dirty="0">
                <a:solidFill>
                  <a:srgbClr val="29261B"/>
                </a:solidFill>
                <a:effectLst/>
                <a:latin typeface="Poppins" panose="00000500000000000000" pitchFamily="2" charset="0"/>
                <a:cs typeface="Poppins" panose="00000500000000000000" pitchFamily="2" charset="0"/>
              </a:rPr>
              <a:t>In conclusion, real-time object detection has emerged as a pivotal technology within the realm of computer vision and artificial intelligence. The convergence of deep learning algorithms, optimized architectures, and hardware acceleration has propelled remarkable advancements in this field, enabling machines to promptly perceive and comprehend their surroundings. </a:t>
            </a:r>
            <a:endParaRPr lang="en-US" sz="1800" b="0" i="0" strike="noStrike" baseline="0" dirty="0">
              <a:solidFill>
                <a:srgbClr val="000000"/>
              </a:solidFill>
              <a:latin typeface="Poppins" panose="00000500000000000000" pitchFamily="2" charset="0"/>
              <a:cs typeface="Poppins" panose="00000500000000000000" pitchFamily="2" charset="0"/>
            </a:endParaRPr>
          </a:p>
        </p:txBody>
      </p:sp>
      <p:sp>
        <p:nvSpPr>
          <p:cNvPr id="4" name="TextBox 3">
            <a:extLst>
              <a:ext uri="{FF2B5EF4-FFF2-40B4-BE49-F238E27FC236}">
                <a16:creationId xmlns:a16="http://schemas.microsoft.com/office/drawing/2014/main" id="{B86B8B0B-F816-8B13-9398-F71F678B785E}"/>
              </a:ext>
            </a:extLst>
          </p:cNvPr>
          <p:cNvSpPr txBox="1"/>
          <p:nvPr/>
        </p:nvSpPr>
        <p:spPr>
          <a:xfrm>
            <a:off x="3266440" y="2351413"/>
            <a:ext cx="6096000" cy="461665"/>
          </a:xfrm>
          <a:prstGeom prst="rect">
            <a:avLst/>
          </a:prstGeom>
          <a:noFill/>
        </p:spPr>
        <p:txBody>
          <a:bodyPr wrap="square">
            <a:spAutoFit/>
          </a:bodyPr>
          <a:lstStyle/>
          <a:p>
            <a:r>
              <a:rPr lang="en-US" sz="2400" dirty="0">
                <a:solidFill>
                  <a:srgbClr val="FF0000"/>
                </a:solidFill>
                <a:latin typeface="Marcellus"/>
                <a:ea typeface="Marcellus"/>
                <a:cs typeface="Marcellus"/>
                <a:sym typeface="Marcellus"/>
              </a:rPr>
              <a:t>Questions </a:t>
            </a:r>
            <a:r>
              <a:rPr lang="en-US" sz="2400" dirty="0" err="1">
                <a:solidFill>
                  <a:srgbClr val="FF0000"/>
                </a:solidFill>
                <a:latin typeface="Marcellus"/>
                <a:ea typeface="Marcellus"/>
                <a:cs typeface="Marcellus"/>
                <a:sym typeface="Marcellus"/>
              </a:rPr>
              <a:t>Arised</a:t>
            </a:r>
            <a:r>
              <a:rPr lang="en-US" sz="2400" dirty="0">
                <a:solidFill>
                  <a:srgbClr val="FF0000"/>
                </a:solidFill>
                <a:latin typeface="Marcellus"/>
                <a:ea typeface="Marcellus"/>
                <a:cs typeface="Marcellus"/>
                <a:sym typeface="Marcellus"/>
              </a:rPr>
              <a:t> from Research paper</a:t>
            </a:r>
            <a:endParaRPr lang="en-US" sz="2400" dirty="0"/>
          </a:p>
        </p:txBody>
      </p:sp>
      <p:sp>
        <p:nvSpPr>
          <p:cNvPr id="6" name="TextBox 5">
            <a:extLst>
              <a:ext uri="{FF2B5EF4-FFF2-40B4-BE49-F238E27FC236}">
                <a16:creationId xmlns:a16="http://schemas.microsoft.com/office/drawing/2014/main" id="{BBBFEE11-1C46-0523-9A20-4A521CDC8791}"/>
              </a:ext>
            </a:extLst>
          </p:cNvPr>
          <p:cNvSpPr txBox="1"/>
          <p:nvPr/>
        </p:nvSpPr>
        <p:spPr>
          <a:xfrm>
            <a:off x="1219200" y="2859245"/>
            <a:ext cx="10505440" cy="2862322"/>
          </a:xfrm>
          <a:prstGeom prst="rect">
            <a:avLst/>
          </a:prstGeom>
          <a:noFill/>
        </p:spPr>
        <p:txBody>
          <a:bodyPr wrap="square">
            <a:spAutoFit/>
          </a:bodyPr>
          <a:lstStyle/>
          <a:p>
            <a:pPr marL="342900" indent="-342900" algn="l">
              <a:buFont typeface="+mj-lt"/>
              <a:buAutoNum type="arabicPeriod"/>
            </a:pPr>
            <a:r>
              <a:rPr lang="en-US" sz="1800" b="0" i="0" dirty="0">
                <a:solidFill>
                  <a:srgbClr val="29261B"/>
                </a:solidFill>
                <a:effectLst/>
                <a:latin typeface="Poppins" panose="00000500000000000000" pitchFamily="2" charset="0"/>
                <a:cs typeface="Poppins" panose="00000500000000000000" pitchFamily="2" charset="0"/>
              </a:rPr>
              <a:t>What are the key architectural innovations that have enabled deep learning models like YOLO and SSD to achieve real-time object detection performance while maintaining high accuracy?</a:t>
            </a:r>
          </a:p>
          <a:p>
            <a:pPr marL="342900" indent="-342900" algn="l">
              <a:buFont typeface="+mj-lt"/>
              <a:buAutoNum type="arabicPeriod"/>
            </a:pPr>
            <a:r>
              <a:rPr lang="en-US" sz="1800" b="0" i="0" dirty="0">
                <a:solidFill>
                  <a:srgbClr val="29261B"/>
                </a:solidFill>
                <a:effectLst/>
                <a:latin typeface="Poppins" panose="00000500000000000000" pitchFamily="2" charset="0"/>
                <a:cs typeface="Poppins" panose="00000500000000000000" pitchFamily="2" charset="0"/>
              </a:rPr>
              <a:t>How do different real-time object detection algorithms balance the trade-off between speed and accuracy,?</a:t>
            </a:r>
          </a:p>
          <a:p>
            <a:pPr marL="342900" indent="-342900" algn="l">
              <a:buFont typeface="+mj-lt"/>
              <a:buAutoNum type="arabicPeriod"/>
            </a:pPr>
            <a:r>
              <a:rPr lang="en-US" sz="1800" b="0" i="0" dirty="0">
                <a:solidFill>
                  <a:srgbClr val="29261B"/>
                </a:solidFill>
                <a:effectLst/>
                <a:latin typeface="Poppins" panose="00000500000000000000" pitchFamily="2" charset="0"/>
                <a:cs typeface="Poppins" panose="00000500000000000000" pitchFamily="2" charset="0"/>
              </a:rPr>
              <a:t>What are the primary challenges faced in deploying real-time object detection systems on resource-constrained devices?</a:t>
            </a:r>
          </a:p>
          <a:p>
            <a:pPr marL="342900" indent="-342900" algn="l">
              <a:buFont typeface="+mj-lt"/>
              <a:buAutoNum type="arabicPeriod"/>
            </a:pPr>
            <a:r>
              <a:rPr lang="en-US" sz="1800" b="0" i="0" dirty="0">
                <a:solidFill>
                  <a:srgbClr val="29261B"/>
                </a:solidFill>
                <a:effectLst/>
                <a:latin typeface="Poppins" panose="00000500000000000000" pitchFamily="2" charset="0"/>
                <a:cs typeface="Poppins" panose="00000500000000000000" pitchFamily="2" charset="0"/>
              </a:rPr>
              <a:t>How can real-time object detection systems be made more robust to challenging scenarios such as occlusion, clutter, and varying lighting conditions, while still maintaining real-time performance?</a:t>
            </a:r>
          </a:p>
        </p:txBody>
      </p:sp>
    </p:spTree>
  </p:cSld>
  <p:clrMapOvr>
    <a:masterClrMapping/>
  </p:clrMapOvr>
</p:sld>
</file>

<file path=ppt/theme/theme1.xml><?xml version="1.0" encoding="utf-8"?>
<a:theme xmlns:a="http://schemas.openxmlformats.org/drawingml/2006/main" name="2_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986</TotalTime>
  <Words>1143</Words>
  <Application>Microsoft Office PowerPoint</Application>
  <PresentationFormat>Widescreen</PresentationFormat>
  <Paragraphs>84</Paragraphs>
  <Slides>10</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Times New Roman</vt:lpstr>
      <vt:lpstr>Wingdings</vt:lpstr>
      <vt:lpstr>Marcellus</vt:lpstr>
      <vt:lpstr>Times New Roman,Italic</vt:lpstr>
      <vt:lpstr>Arial</vt:lpstr>
      <vt:lpstr>Courier New</vt:lpstr>
      <vt:lpstr>Poppins</vt:lpstr>
      <vt:lpstr>Calibri</vt:lpstr>
      <vt:lpstr>__tiempos_b6f14e</vt:lpstr>
      <vt:lpstr>2_Custom Design</vt:lpstr>
      <vt:lpstr>PowerPoint Presentation</vt:lpstr>
      <vt:lpstr>Introduction </vt:lpstr>
      <vt:lpstr>PowerPoint Presentation</vt:lpstr>
      <vt:lpstr>Deep Learning Architectures</vt:lpstr>
      <vt:lpstr>PowerPoint Presentation</vt:lpstr>
      <vt:lpstr>Optimization and regularization Techniques</vt:lpstr>
      <vt:lpstr>Output Parameters</vt:lpstr>
      <vt:lpstr>Applications and Future Directions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RAHUL PATIL</dc:creator>
  <cp:lastModifiedBy>keyur patel</cp:lastModifiedBy>
  <cp:revision>21</cp:revision>
  <dcterms:modified xsi:type="dcterms:W3CDTF">2024-03-28T18:08:33Z</dcterms:modified>
</cp:coreProperties>
</file>